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62" r:id="rId2"/>
    <p:sldId id="467" r:id="rId3"/>
    <p:sldId id="468" r:id="rId4"/>
    <p:sldId id="469" r:id="rId5"/>
    <p:sldId id="463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2" d="100"/>
          <a:sy n="92" d="100"/>
        </p:scale>
        <p:origin x="1358" y="77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1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01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71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12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6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18288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HTTP Status Codes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A94847-9E24-B8D7-3FBB-B3025DC5635C}"/>
              </a:ext>
            </a:extLst>
          </p:cNvPr>
          <p:cNvSpPr/>
          <p:nvPr/>
        </p:nvSpPr>
        <p:spPr>
          <a:xfrm>
            <a:off x="152400" y="514807"/>
            <a:ext cx="8839200" cy="1694993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rgbClr val="374151"/>
                </a:solidFill>
                <a:effectLst/>
              </a:rPr>
              <a:t>Imagine you're at a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restaurant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, and you order some food. Now, when your order is brought to you, it might come with different signals. For instance:</a:t>
            </a:r>
          </a:p>
          <a:p>
            <a:endParaRPr lang="en-US" sz="1600" dirty="0">
              <a:solidFill>
                <a:srgbClr val="37415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374151"/>
                </a:solidFill>
                <a:effectLst/>
              </a:rPr>
              <a:t>If your order arrives smoothly and everything is great, you get a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thumbs-up or a smiley face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. This is like an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"HTTP 200 OK" 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status code. It means everything is fine with your request, and you're getting what you asked for.</a:t>
            </a:r>
            <a:endParaRPr lang="en-US" sz="1600" dirty="0"/>
          </a:p>
        </p:txBody>
      </p:sp>
      <p:pic>
        <p:nvPicPr>
          <p:cNvPr id="1026" name="Picture 2" descr="10 Restaurants for Classic Indian Food in Bangalore">
            <a:extLst>
              <a:ext uri="{FF2B5EF4-FFF2-40B4-BE49-F238E27FC236}">
                <a16:creationId xmlns:a16="http://schemas.microsoft.com/office/drawing/2014/main" id="{DE38BEFD-AD91-578A-FA64-6F506AE41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2667000"/>
            <a:ext cx="3408362" cy="21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8E85B6-E76E-7464-834F-FDCBA4FA3155}"/>
              </a:ext>
            </a:extLst>
          </p:cNvPr>
          <p:cNvSpPr txBox="1"/>
          <p:nvPr/>
        </p:nvSpPr>
        <p:spPr>
          <a:xfrm>
            <a:off x="6248400" y="2259469"/>
            <a:ext cx="12504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Restaurant </a:t>
            </a:r>
          </a:p>
        </p:txBody>
      </p:sp>
      <p:pic>
        <p:nvPicPr>
          <p:cNvPr id="1028" name="Picture 4" descr="Single person - Free people icons">
            <a:extLst>
              <a:ext uri="{FF2B5EF4-FFF2-40B4-BE49-F238E27FC236}">
                <a16:creationId xmlns:a16="http://schemas.microsoft.com/office/drawing/2014/main" id="{CDF2F9E4-31F7-00B6-A855-E0ABEBBC7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8" y="2725462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358730-2415-DD00-877C-EFCD9DCC3405}"/>
              </a:ext>
            </a:extLst>
          </p:cNvPr>
          <p:cNvCxnSpPr>
            <a:stCxn id="1028" idx="3"/>
          </p:cNvCxnSpPr>
          <p:nvPr/>
        </p:nvCxnSpPr>
        <p:spPr>
          <a:xfrm>
            <a:off x="2489518" y="3754162"/>
            <a:ext cx="26920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9EFA8F-40A4-2338-16B5-B0F180D32D06}"/>
              </a:ext>
            </a:extLst>
          </p:cNvPr>
          <p:cNvSpPr txBox="1"/>
          <p:nvPr/>
        </p:nvSpPr>
        <p:spPr>
          <a:xfrm>
            <a:off x="3363969" y="3347423"/>
            <a:ext cx="1252394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 Food</a:t>
            </a:r>
          </a:p>
        </p:txBody>
      </p:sp>
      <p:pic>
        <p:nvPicPr>
          <p:cNvPr id="1030" name="Picture 6" descr="Green Thumbs Up Png Black And White Stock - Thumbs Up Icon Circle  Transparent PNG - 600x600 - Free Download on NicePNG">
            <a:extLst>
              <a:ext uri="{FF2B5EF4-FFF2-40B4-BE49-F238E27FC236}">
                <a16:creationId xmlns:a16="http://schemas.microsoft.com/office/drawing/2014/main" id="{85158E0A-D64E-565D-66A9-5F882069D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38" y="3865730"/>
            <a:ext cx="822325" cy="68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22FADF-893F-265A-D5D6-BD0DD1C84963}"/>
              </a:ext>
            </a:extLst>
          </p:cNvPr>
          <p:cNvSpPr txBox="1"/>
          <p:nvPr/>
        </p:nvSpPr>
        <p:spPr>
          <a:xfrm>
            <a:off x="3213439" y="4560789"/>
            <a:ext cx="1402924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HTTP 200 OK</a:t>
            </a:r>
          </a:p>
        </p:txBody>
      </p:sp>
    </p:spTree>
    <p:extLst>
      <p:ext uri="{BB962C8B-B14F-4D97-AF65-F5344CB8AC3E}">
        <p14:creationId xmlns:p14="http://schemas.microsoft.com/office/powerpoint/2010/main" val="319751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18288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HTTP Status Codes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A94847-9E24-B8D7-3FBB-B3025DC5635C}"/>
              </a:ext>
            </a:extLst>
          </p:cNvPr>
          <p:cNvSpPr/>
          <p:nvPr/>
        </p:nvSpPr>
        <p:spPr>
          <a:xfrm>
            <a:off x="152399" y="486890"/>
            <a:ext cx="8839200" cy="979030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374151"/>
                </a:solidFill>
                <a:effectLst/>
              </a:rPr>
              <a:t>Now, if there's a little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hiccup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, like the kitchen is busy and your food might take a bit longer, you might get a polite "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Please wait a moment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." This is similar to an "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HTTP 202 Accepted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" status code. It means your request is received, but the server needs more time to process it.</a:t>
            </a:r>
            <a:endParaRPr lang="en-US" sz="1600" dirty="0"/>
          </a:p>
        </p:txBody>
      </p:sp>
      <p:pic>
        <p:nvPicPr>
          <p:cNvPr id="1026" name="Picture 2" descr="10 Restaurants for Classic Indian Food in Bangalore">
            <a:extLst>
              <a:ext uri="{FF2B5EF4-FFF2-40B4-BE49-F238E27FC236}">
                <a16:creationId xmlns:a16="http://schemas.microsoft.com/office/drawing/2014/main" id="{DE38BEFD-AD91-578A-FA64-6F506AE41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2327482"/>
            <a:ext cx="3408362" cy="21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8E85B6-E76E-7464-834F-FDCBA4FA3155}"/>
              </a:ext>
            </a:extLst>
          </p:cNvPr>
          <p:cNvSpPr txBox="1"/>
          <p:nvPr/>
        </p:nvSpPr>
        <p:spPr>
          <a:xfrm>
            <a:off x="6248400" y="1919951"/>
            <a:ext cx="12504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Restaurant </a:t>
            </a:r>
          </a:p>
        </p:txBody>
      </p:sp>
      <p:pic>
        <p:nvPicPr>
          <p:cNvPr id="1028" name="Picture 4" descr="Single person - Free people icons">
            <a:extLst>
              <a:ext uri="{FF2B5EF4-FFF2-40B4-BE49-F238E27FC236}">
                <a16:creationId xmlns:a16="http://schemas.microsoft.com/office/drawing/2014/main" id="{CDF2F9E4-31F7-00B6-A855-E0ABEBBC7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8" y="2385944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358730-2415-DD00-877C-EFCD9DCC3405}"/>
              </a:ext>
            </a:extLst>
          </p:cNvPr>
          <p:cNvCxnSpPr>
            <a:stCxn id="1028" idx="3"/>
          </p:cNvCxnSpPr>
          <p:nvPr/>
        </p:nvCxnSpPr>
        <p:spPr>
          <a:xfrm>
            <a:off x="2489518" y="3414644"/>
            <a:ext cx="26920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9EFA8F-40A4-2338-16B5-B0F180D32D06}"/>
              </a:ext>
            </a:extLst>
          </p:cNvPr>
          <p:cNvSpPr txBox="1"/>
          <p:nvPr/>
        </p:nvSpPr>
        <p:spPr>
          <a:xfrm>
            <a:off x="3250479" y="2978109"/>
            <a:ext cx="1252394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 Food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33F0B-3341-7A33-10C8-277AF7EABD72}"/>
              </a:ext>
            </a:extLst>
          </p:cNvPr>
          <p:cNvSpPr txBox="1"/>
          <p:nvPr/>
        </p:nvSpPr>
        <p:spPr>
          <a:xfrm>
            <a:off x="3027670" y="4560035"/>
            <a:ext cx="169801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 202 Accepted</a:t>
            </a:r>
          </a:p>
        </p:txBody>
      </p:sp>
      <p:pic>
        <p:nvPicPr>
          <p:cNvPr id="2050" name="Picture 2" descr="Please Wait Icon #245743 - Free Icons Library">
            <a:extLst>
              <a:ext uri="{FF2B5EF4-FFF2-40B4-BE49-F238E27FC236}">
                <a16:creationId xmlns:a16="http://schemas.microsoft.com/office/drawing/2014/main" id="{1556A6B8-08B6-41A8-A2AE-1C4D2F253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103" y="3475118"/>
            <a:ext cx="992911" cy="99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1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18288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HTTP Status Codes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A94847-9E24-B8D7-3FBB-B3025DC5635C}"/>
              </a:ext>
            </a:extLst>
          </p:cNvPr>
          <p:cNvSpPr/>
          <p:nvPr/>
        </p:nvSpPr>
        <p:spPr>
          <a:xfrm>
            <a:off x="152399" y="486890"/>
            <a:ext cx="8839200" cy="979030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374151"/>
                </a:solidFill>
                <a:effectLst/>
              </a:rPr>
              <a:t>But if there's a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bigger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issue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, like they ran out of what you ordered, you might get a "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Sorry, that's not available right now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." This is like an "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HTTP 404 Not Found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" status code. It means the server couldn't find what you were looking for.</a:t>
            </a:r>
            <a:endParaRPr lang="en-US" sz="1600" dirty="0"/>
          </a:p>
        </p:txBody>
      </p:sp>
      <p:pic>
        <p:nvPicPr>
          <p:cNvPr id="1026" name="Picture 2" descr="10 Restaurants for Classic Indian Food in Bangalore">
            <a:extLst>
              <a:ext uri="{FF2B5EF4-FFF2-40B4-BE49-F238E27FC236}">
                <a16:creationId xmlns:a16="http://schemas.microsoft.com/office/drawing/2014/main" id="{DE38BEFD-AD91-578A-FA64-6F506AE41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2327482"/>
            <a:ext cx="3408362" cy="21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8E85B6-E76E-7464-834F-FDCBA4FA3155}"/>
              </a:ext>
            </a:extLst>
          </p:cNvPr>
          <p:cNvSpPr txBox="1"/>
          <p:nvPr/>
        </p:nvSpPr>
        <p:spPr>
          <a:xfrm>
            <a:off x="6248400" y="1919951"/>
            <a:ext cx="12504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Restaurant </a:t>
            </a:r>
          </a:p>
        </p:txBody>
      </p:sp>
      <p:pic>
        <p:nvPicPr>
          <p:cNvPr id="1028" name="Picture 4" descr="Single person - Free people icons">
            <a:extLst>
              <a:ext uri="{FF2B5EF4-FFF2-40B4-BE49-F238E27FC236}">
                <a16:creationId xmlns:a16="http://schemas.microsoft.com/office/drawing/2014/main" id="{CDF2F9E4-31F7-00B6-A855-E0ABEBBC7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8" y="2385944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358730-2415-DD00-877C-EFCD9DCC3405}"/>
              </a:ext>
            </a:extLst>
          </p:cNvPr>
          <p:cNvCxnSpPr>
            <a:stCxn id="1028" idx="3"/>
          </p:cNvCxnSpPr>
          <p:nvPr/>
        </p:nvCxnSpPr>
        <p:spPr>
          <a:xfrm>
            <a:off x="2489518" y="3414644"/>
            <a:ext cx="26920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9EFA8F-40A4-2338-16B5-B0F180D32D06}"/>
              </a:ext>
            </a:extLst>
          </p:cNvPr>
          <p:cNvSpPr txBox="1"/>
          <p:nvPr/>
        </p:nvSpPr>
        <p:spPr>
          <a:xfrm>
            <a:off x="3250479" y="2978109"/>
            <a:ext cx="1252394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 Food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33F0B-3341-7A33-10C8-277AF7EABD72}"/>
              </a:ext>
            </a:extLst>
          </p:cNvPr>
          <p:cNvSpPr txBox="1"/>
          <p:nvPr/>
        </p:nvSpPr>
        <p:spPr>
          <a:xfrm>
            <a:off x="2986552" y="4551853"/>
            <a:ext cx="1698012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 404 Not Found</a:t>
            </a:r>
          </a:p>
        </p:txBody>
      </p:sp>
      <p:pic>
        <p:nvPicPr>
          <p:cNvPr id="4098" name="Picture 2" descr="Not Available Vector Art, Icons, and Graphics for Free Download">
            <a:extLst>
              <a:ext uri="{FF2B5EF4-FFF2-40B4-BE49-F238E27FC236}">
                <a16:creationId xmlns:a16="http://schemas.microsoft.com/office/drawing/2014/main" id="{3712B70E-B437-FB5F-EE74-D1B42C73A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528" y="3587426"/>
            <a:ext cx="1105884" cy="86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49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18288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HTTP Status Codes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A94847-9E24-B8D7-3FBB-B3025DC5635C}"/>
              </a:ext>
            </a:extLst>
          </p:cNvPr>
          <p:cNvSpPr/>
          <p:nvPr/>
        </p:nvSpPr>
        <p:spPr>
          <a:xfrm>
            <a:off x="152399" y="486890"/>
            <a:ext cx="8839200" cy="979030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374151"/>
                </a:solidFill>
                <a:effectLst/>
              </a:rPr>
              <a:t>And if something goes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really wrong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, like the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chef is sick 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and they can't make any food, you might get a "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We're closed for maintenance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." This is similar to an "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HTTP 500 Internal Server Error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" status code. It means there's a problem on the server's side, and they can't fulfill your request.</a:t>
            </a:r>
            <a:endParaRPr lang="en-US" sz="1600" dirty="0"/>
          </a:p>
        </p:txBody>
      </p:sp>
      <p:pic>
        <p:nvPicPr>
          <p:cNvPr id="1026" name="Picture 2" descr="10 Restaurants for Classic Indian Food in Bangalore">
            <a:extLst>
              <a:ext uri="{FF2B5EF4-FFF2-40B4-BE49-F238E27FC236}">
                <a16:creationId xmlns:a16="http://schemas.microsoft.com/office/drawing/2014/main" id="{DE38BEFD-AD91-578A-FA64-6F506AE41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2327482"/>
            <a:ext cx="3408362" cy="21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8E85B6-E76E-7464-834F-FDCBA4FA3155}"/>
              </a:ext>
            </a:extLst>
          </p:cNvPr>
          <p:cNvSpPr txBox="1"/>
          <p:nvPr/>
        </p:nvSpPr>
        <p:spPr>
          <a:xfrm>
            <a:off x="6248400" y="1919951"/>
            <a:ext cx="12504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Restaurant </a:t>
            </a:r>
          </a:p>
        </p:txBody>
      </p:sp>
      <p:pic>
        <p:nvPicPr>
          <p:cNvPr id="1028" name="Picture 4" descr="Single person - Free people icons">
            <a:extLst>
              <a:ext uri="{FF2B5EF4-FFF2-40B4-BE49-F238E27FC236}">
                <a16:creationId xmlns:a16="http://schemas.microsoft.com/office/drawing/2014/main" id="{CDF2F9E4-31F7-00B6-A855-E0ABEBBC7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8" y="2385944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358730-2415-DD00-877C-EFCD9DCC3405}"/>
              </a:ext>
            </a:extLst>
          </p:cNvPr>
          <p:cNvCxnSpPr>
            <a:stCxn id="1028" idx="3"/>
          </p:cNvCxnSpPr>
          <p:nvPr/>
        </p:nvCxnSpPr>
        <p:spPr>
          <a:xfrm>
            <a:off x="2489518" y="3414644"/>
            <a:ext cx="26920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9EFA8F-40A4-2338-16B5-B0F180D32D06}"/>
              </a:ext>
            </a:extLst>
          </p:cNvPr>
          <p:cNvSpPr txBox="1"/>
          <p:nvPr/>
        </p:nvSpPr>
        <p:spPr>
          <a:xfrm>
            <a:off x="3250479" y="2978109"/>
            <a:ext cx="1252394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 Food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33F0B-3341-7A33-10C8-277AF7EABD72}"/>
              </a:ext>
            </a:extLst>
          </p:cNvPr>
          <p:cNvSpPr txBox="1"/>
          <p:nvPr/>
        </p:nvSpPr>
        <p:spPr>
          <a:xfrm>
            <a:off x="2667000" y="4551853"/>
            <a:ext cx="2438400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HTTP 500 Internal Server Error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DA896E-3DA1-7EF6-3466-B407F510C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054" y="3642578"/>
            <a:ext cx="1288854" cy="8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6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18288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HTTP Status Codes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B4415-4ED7-F607-264A-803CE10DE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11770"/>
            <a:ext cx="5864013" cy="23611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321843-911C-F3E1-7BF0-2C7D5BDF86D2}"/>
              </a:ext>
            </a:extLst>
          </p:cNvPr>
          <p:cNvSpPr/>
          <p:nvPr/>
        </p:nvSpPr>
        <p:spPr>
          <a:xfrm>
            <a:off x="152399" y="465137"/>
            <a:ext cx="8839200" cy="1287463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So, just like the 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signals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you get when you order food, 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websites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servers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use 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HTTP status codes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let your 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browser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know how things are going when it requests information from the internet. It's a way of communication between your 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browser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the 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websites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making sure you get the right response, whether it's a 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thumbs-up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or an 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explanation for any issues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064956-0CCD-C7A0-E3D5-51784810E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429000"/>
            <a:ext cx="1906509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4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83704</TotalTime>
  <Words>373</Words>
  <Application>Microsoft Office PowerPoint</Application>
  <PresentationFormat>Custom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9322</cp:revision>
  <dcterms:created xsi:type="dcterms:W3CDTF">2006-08-16T00:00:00Z</dcterms:created>
  <dcterms:modified xsi:type="dcterms:W3CDTF">2023-08-05T02:25:41Z</dcterms:modified>
</cp:coreProperties>
</file>