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85" r:id="rId2"/>
    <p:sldId id="486" r:id="rId3"/>
    <p:sldId id="487" r:id="rId4"/>
    <p:sldId id="488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5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2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648200" y="7882"/>
            <a:ext cx="25314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REST API?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2F924-033E-FF15-7E48-717A0DD8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38400"/>
            <a:ext cx="8716922" cy="4225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525995"/>
            <a:ext cx="11832164" cy="13028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Let's imagine you're at a really fancy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restaurant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and you want to order some delicious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food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 You don't just barge into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kitchen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to tell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chefs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what you want; you have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waiter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who takes your order and brings your food back to you.</a:t>
            </a:r>
            <a:endParaRPr lang="en-US" sz="2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D9986A9-F800-6DB9-EA36-978BA79D28A6}"/>
              </a:ext>
            </a:extLst>
          </p:cNvPr>
          <p:cNvCxnSpPr/>
          <p:nvPr/>
        </p:nvCxnSpPr>
        <p:spPr>
          <a:xfrm>
            <a:off x="5257800" y="4822852"/>
            <a:ext cx="838200" cy="457200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648200" y="7882"/>
            <a:ext cx="25314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REST API?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370418" y="611191"/>
            <a:ext cx="11451164" cy="12938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Now, think of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REST API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like a special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waiter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in the world of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computers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 Instead of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food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it helps different software applications communicate and share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information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with each other over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internet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43178-B052-4238-9A67-FA0A903B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695657"/>
            <a:ext cx="8686800" cy="34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648200" y="7882"/>
            <a:ext cx="25314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REST API?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525995"/>
            <a:ext cx="11832164" cy="19124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When you use your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smartphone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to check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weather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it's like you're placing an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order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with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REST API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 You're saying, "Hey, I want to know the weather for today."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API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then goes and fetches that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weather information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from its kitchen, which could be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big database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full of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weather data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 Once it has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information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it brings it back to you, and your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phone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shows you the weather.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E133F-AB20-F30E-B47D-17F84720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695657"/>
            <a:ext cx="8686800" cy="34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648200" y="7882"/>
            <a:ext cx="25314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REST API?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525995"/>
            <a:ext cx="11832164" cy="19886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Just like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waiter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understands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menu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and takes your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order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REST API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understands a list of instructions (technically, they're called endpoints) and responds with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information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you asked for. It's like a helpful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middleman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that allows different apps and systems to talk to each other and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share data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smoothly, just like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waiter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making sure you get the right dish from the kitchen.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BB74E-5B49-EC80-4EFE-A0CB67D3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935355"/>
            <a:ext cx="8686800" cy="34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91555</TotalTime>
  <Words>267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9842</cp:revision>
  <dcterms:created xsi:type="dcterms:W3CDTF">2006-08-16T00:00:00Z</dcterms:created>
  <dcterms:modified xsi:type="dcterms:W3CDTF">2023-09-20T09:21:47Z</dcterms:modified>
</cp:coreProperties>
</file>