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7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2AF50-7569-4ED9-B9AC-9F7E82B4507E}"/>
              </a:ext>
            </a:extLst>
          </p:cNvPr>
          <p:cNvSpPr/>
          <p:nvPr/>
        </p:nvSpPr>
        <p:spPr>
          <a:xfrm>
            <a:off x="3352800" y="37086"/>
            <a:ext cx="23622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Handle HTTP Delete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BA585-7980-4FE2-A250-6025026F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58" y="1380967"/>
            <a:ext cx="6687483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84404</TotalTime>
  <Words>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9461</cp:revision>
  <dcterms:created xsi:type="dcterms:W3CDTF">2006-08-16T00:00:00Z</dcterms:created>
  <dcterms:modified xsi:type="dcterms:W3CDTF">2021-03-25T08:31:58Z</dcterms:modified>
</cp:coreProperties>
</file>