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84" r:id="rId2"/>
    <p:sldId id="483" r:id="rId3"/>
    <p:sldId id="485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5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07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6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ourname@emailprovider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696390"/>
            <a:ext cx="11788771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Email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which stands for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electronic mail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is a way to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send messages and information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through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internet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It's like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sending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letters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but everything is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digital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and it's one of the most common ways people communicate today.</a:t>
            </a:r>
          </a:p>
        </p:txBody>
      </p:sp>
      <p:pic>
        <p:nvPicPr>
          <p:cNvPr id="1026" name="Picture 2" descr="Premium Vector | Boy in a cartoon style, isolated on a white background.  smiling man, office worker, businessman, cartoon character. vector  illustration">
            <a:extLst>
              <a:ext uri="{FF2B5EF4-FFF2-40B4-BE49-F238E27FC236}">
                <a16:creationId xmlns:a16="http://schemas.microsoft.com/office/drawing/2014/main" id="{235EC8FF-0719-5937-41DB-58266C492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3229911"/>
            <a:ext cx="15621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toon Man Images - Free Download on Freepik">
            <a:extLst>
              <a:ext uri="{FF2B5EF4-FFF2-40B4-BE49-F238E27FC236}">
                <a16:creationId xmlns:a16="http://schemas.microsoft.com/office/drawing/2014/main" id="{A4FFBA18-7065-23DD-A045-853E04CA3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7" y="3505200"/>
            <a:ext cx="962025" cy="257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9EA5C6-ED70-2DB1-4F47-6448A293D5C3}"/>
              </a:ext>
            </a:extLst>
          </p:cNvPr>
          <p:cNvCxnSpPr/>
          <p:nvPr/>
        </p:nvCxnSpPr>
        <p:spPr>
          <a:xfrm>
            <a:off x="3657600" y="4495800"/>
            <a:ext cx="3962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0" name="Picture 6" descr="Email - Free multimedia icons">
            <a:extLst>
              <a:ext uri="{FF2B5EF4-FFF2-40B4-BE49-F238E27FC236}">
                <a16:creationId xmlns:a16="http://schemas.microsoft.com/office/drawing/2014/main" id="{5BE0AFB1-AD2C-B9CE-3ABD-89351D87A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953" y="3124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8693BF-5FC0-B71F-7490-68C85BB3EFC2}"/>
              </a:ext>
            </a:extLst>
          </p:cNvPr>
          <p:cNvSpPr/>
          <p:nvPr/>
        </p:nvSpPr>
        <p:spPr>
          <a:xfrm>
            <a:off x="3034593" y="48797"/>
            <a:ext cx="60388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Email Basics: A Beginner's Guide to Electronic Messaging</a:t>
            </a:r>
          </a:p>
        </p:txBody>
      </p:sp>
    </p:spTree>
    <p:extLst>
      <p:ext uri="{BB962C8B-B14F-4D97-AF65-F5344CB8AC3E}">
        <p14:creationId xmlns:p14="http://schemas.microsoft.com/office/powerpoint/2010/main" val="417563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18725" y="556364"/>
            <a:ext cx="11788771" cy="403187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Here's a simple breakdown of how email works for beginners: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Email Address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: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Just like you have a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physical address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for your home, in the digital world, you have an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email address.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It's a unique name followed by the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"@"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symbol and a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domain name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(for example, </a:t>
            </a: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Söhne"/>
                <a:hlinkClick r:id="rId3"/>
              </a:rPr>
              <a:t>yourname@emailprovider.com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). This is where people can send messages to you.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Email Provider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To send and receive emails, you need an email service. Common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email providers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include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Gmail, Yahoo Mail, Outlook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and many more. You sign up for an email account with one of these providers, and they give you an email address.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Sending an Email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When you want to send an email, you log in to your email account, click on "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compose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" or "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new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," and then you enter the recipient's email address. You also write the message you want to send. You can even attach files, like pictures or documents.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Receiving an Email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When someone sends you an email, it goes to your email address. You log in to your email account to see your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inbox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where you can read all the messages people have sent you.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Replying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If you want to respond to an email, you simply click "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reply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" and type your message. It's just like having a conversation, but in writing.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Attachments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Emails can carry more than just text. You can attach photos, videos, documents, and other files to share with the person you're emailing.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Organization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You can organize your emails into folders, mark them as important, or archive them for later. This helps you keep your inbox neat and tidy.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567BA4-AAAE-DD34-E6CE-6ABB91464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999" y="4695694"/>
            <a:ext cx="4634001" cy="23279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B2CCA1-CDB5-2C31-962E-F2138F1C1AD4}"/>
              </a:ext>
            </a:extLst>
          </p:cNvPr>
          <p:cNvSpPr/>
          <p:nvPr/>
        </p:nvSpPr>
        <p:spPr>
          <a:xfrm>
            <a:off x="3034593" y="48797"/>
            <a:ext cx="60388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Email Basics: A Beginner's Guide to Electronic Messaging</a:t>
            </a:r>
          </a:p>
        </p:txBody>
      </p:sp>
    </p:spTree>
    <p:extLst>
      <p:ext uri="{BB962C8B-B14F-4D97-AF65-F5344CB8AC3E}">
        <p14:creationId xmlns:p14="http://schemas.microsoft.com/office/powerpoint/2010/main" val="22671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5658" y="607826"/>
            <a:ext cx="11788771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Email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a fantastic tool for communicating with friends, family, and colleagues. It's used for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sending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personal messages, work-related information, pictures, and so much more. It's quick, convenient, and has become an essential part of modern communication.</a:t>
            </a:r>
            <a:endParaRPr lang="en-US" sz="6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026" name="Picture 2" descr="Premium Vector | Boy in a cartoon style, isolated on a white background.  smiling man, office worker, businessman, cartoon character. vector  illustration">
            <a:extLst>
              <a:ext uri="{FF2B5EF4-FFF2-40B4-BE49-F238E27FC236}">
                <a16:creationId xmlns:a16="http://schemas.microsoft.com/office/drawing/2014/main" id="{235EC8FF-0719-5937-41DB-58266C492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3229911"/>
            <a:ext cx="15621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toon Man Images - Free Download on Freepik">
            <a:extLst>
              <a:ext uri="{FF2B5EF4-FFF2-40B4-BE49-F238E27FC236}">
                <a16:creationId xmlns:a16="http://schemas.microsoft.com/office/drawing/2014/main" id="{A4FFBA18-7065-23DD-A045-853E04CA3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7" y="3505200"/>
            <a:ext cx="962025" cy="257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9EA5C6-ED70-2DB1-4F47-6448A293D5C3}"/>
              </a:ext>
            </a:extLst>
          </p:cNvPr>
          <p:cNvCxnSpPr/>
          <p:nvPr/>
        </p:nvCxnSpPr>
        <p:spPr>
          <a:xfrm>
            <a:off x="3657600" y="4495800"/>
            <a:ext cx="3962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0" name="Picture 6" descr="Email - Free multimedia icons">
            <a:extLst>
              <a:ext uri="{FF2B5EF4-FFF2-40B4-BE49-F238E27FC236}">
                <a16:creationId xmlns:a16="http://schemas.microsoft.com/office/drawing/2014/main" id="{5BE0AFB1-AD2C-B9CE-3ABD-89351D87A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953" y="3124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C2523A-98CE-9432-81E5-7BCA996CFE6F}"/>
              </a:ext>
            </a:extLst>
          </p:cNvPr>
          <p:cNvSpPr/>
          <p:nvPr/>
        </p:nvSpPr>
        <p:spPr>
          <a:xfrm>
            <a:off x="3034593" y="48797"/>
            <a:ext cx="60388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Email Basics: A Beginner's Guide to Electronic Messaging</a:t>
            </a:r>
          </a:p>
        </p:txBody>
      </p:sp>
    </p:spTree>
    <p:extLst>
      <p:ext uri="{BB962C8B-B14F-4D97-AF65-F5344CB8AC3E}">
        <p14:creationId xmlns:p14="http://schemas.microsoft.com/office/powerpoint/2010/main" val="170653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91189</TotalTime>
  <Words>434</Words>
  <Application>Microsoft Office PowerPoint</Application>
  <PresentationFormat>Widescreen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Söhne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9847</cp:revision>
  <dcterms:created xsi:type="dcterms:W3CDTF">2006-08-16T00:00:00Z</dcterms:created>
  <dcterms:modified xsi:type="dcterms:W3CDTF">2024-01-08T09:45:32Z</dcterms:modified>
</cp:coreProperties>
</file>