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3" r:id="rId2"/>
    <p:sldId id="477" r:id="rId3"/>
    <p:sldId id="478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4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23531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stands for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Java Message Service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it's a technology used for sending and receiving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between applications in a distributed computing environment. Think of it as a way for different parts of a software system to communicate with each other by passing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have two friends who want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exchange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Instead of shouting across a crowded room, they can write messages on pieces of paper and pass them through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messenger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AFA5AB-2B29-212E-49BE-ECDBE969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218034"/>
            <a:ext cx="25914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408699"/>
            <a:ext cx="2390775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81018-21DE-C34E-F29B-5BEE39E454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04610" y="4974044"/>
            <a:ext cx="232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Mail message paper icon - Christmas Free | Free icons">
            <a:extLst>
              <a:ext uri="{FF2B5EF4-FFF2-40B4-BE49-F238E27FC236}">
                <a16:creationId xmlns:a16="http://schemas.microsoft.com/office/drawing/2014/main" id="{3A3735FC-7ADC-7A1B-D4C5-21C93196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3" y="3218034"/>
            <a:ext cx="1530763" cy="15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ppy Girl Cartoon Images - Free Download on Freepik">
            <a:extLst>
              <a:ext uri="{FF2B5EF4-FFF2-40B4-BE49-F238E27FC236}">
                <a16:creationId xmlns:a16="http://schemas.microsoft.com/office/drawing/2014/main" id="{D531BA3A-59CA-F263-5814-D0E49D5D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4" y="3559157"/>
            <a:ext cx="1709000" cy="28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0519E3-DA59-BEE6-CF72-A420A459207F}"/>
              </a:ext>
            </a:extLst>
          </p:cNvPr>
          <p:cNvCxnSpPr>
            <a:cxnSpLocks/>
          </p:cNvCxnSpPr>
          <p:nvPr/>
        </p:nvCxnSpPr>
        <p:spPr>
          <a:xfrm>
            <a:off x="7296887" y="5002266"/>
            <a:ext cx="232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Mail message paper icon - Christmas Free | Free icons">
            <a:extLst>
              <a:ext uri="{FF2B5EF4-FFF2-40B4-BE49-F238E27FC236}">
                <a16:creationId xmlns:a16="http://schemas.microsoft.com/office/drawing/2014/main" id="{DF8F83AD-972D-742F-E044-68577A18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46256"/>
            <a:ext cx="1530763" cy="15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31393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Java Message Service (JMS)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is like the messenger: It provides a standardized way for different parts of your software system to exchange messages.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the pieces of paper with information on them. In the digital world, these messages can contain data, commands, requests, or responses.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Applications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like your friends who want to communicate. They can be different parts of a single software system or completely separate systems.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Queues and Topics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are like places where messages are temporarily stored. Think of them as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mailboxes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queue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delivers messages to one consumer (like one friend receiving messages).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topic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broadcasts messages to multiple consumers (like a group chat).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Producers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like the ones who write and send the messages (your friends writing the messages).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Consumers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like the ones who receive and read the messages (your friends reading the messages).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05055-0100-9CBF-E1E2-633B4420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88" y="4192707"/>
            <a:ext cx="745300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63121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So,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a reliable, standardized way for software components to send and receive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ensuring that communication between different parts of a system is efficient and organized.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commonly used in enterprise applications, where different systems need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exchange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without directly knowing about each other.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AFA5AB-2B29-212E-49BE-ECDBE969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218034"/>
            <a:ext cx="25914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408699"/>
            <a:ext cx="2390775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81018-21DE-C34E-F29B-5BEE39E454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04610" y="4974044"/>
            <a:ext cx="232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Mail message paper icon - Christmas Free | Free icons">
            <a:extLst>
              <a:ext uri="{FF2B5EF4-FFF2-40B4-BE49-F238E27FC236}">
                <a16:creationId xmlns:a16="http://schemas.microsoft.com/office/drawing/2014/main" id="{3A3735FC-7ADC-7A1B-D4C5-21C93196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3" y="3218034"/>
            <a:ext cx="1530763" cy="15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ppy Girl Cartoon Images - Free Download on Freepik">
            <a:extLst>
              <a:ext uri="{FF2B5EF4-FFF2-40B4-BE49-F238E27FC236}">
                <a16:creationId xmlns:a16="http://schemas.microsoft.com/office/drawing/2014/main" id="{D531BA3A-59CA-F263-5814-D0E49D5D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4" y="3559157"/>
            <a:ext cx="1709000" cy="28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0519E3-DA59-BEE6-CF72-A420A459207F}"/>
              </a:ext>
            </a:extLst>
          </p:cNvPr>
          <p:cNvCxnSpPr>
            <a:cxnSpLocks/>
          </p:cNvCxnSpPr>
          <p:nvPr/>
        </p:nvCxnSpPr>
        <p:spPr>
          <a:xfrm>
            <a:off x="7296887" y="5002266"/>
            <a:ext cx="23293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Mail message paper icon - Christmas Free | Free icons">
            <a:extLst>
              <a:ext uri="{FF2B5EF4-FFF2-40B4-BE49-F238E27FC236}">
                <a16:creationId xmlns:a16="http://schemas.microsoft.com/office/drawing/2014/main" id="{DF8F83AD-972D-742F-E044-68577A18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46256"/>
            <a:ext cx="1530763" cy="15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91837</TotalTime>
  <Words>326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9829</cp:revision>
  <dcterms:created xsi:type="dcterms:W3CDTF">2006-08-16T00:00:00Z</dcterms:created>
  <dcterms:modified xsi:type="dcterms:W3CDTF">2023-10-12T12:54:23Z</dcterms:modified>
</cp:coreProperties>
</file>