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1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9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055ADF-6EF8-494E-8FEF-F00CAE27ADBE}"/>
              </a:ext>
            </a:extLst>
          </p:cNvPr>
          <p:cNvSpPr/>
          <p:nvPr/>
        </p:nvSpPr>
        <p:spPr>
          <a:xfrm>
            <a:off x="2623304" y="34226"/>
            <a:ext cx="386021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an Array of Ancestors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C29E6-F000-4CF8-B398-7E630A41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5" y="1146074"/>
            <a:ext cx="3516616" cy="3459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D38B23E-F823-45CE-BAE6-2808CE0870A1}"/>
              </a:ext>
            </a:extLst>
          </p:cNvPr>
          <p:cNvSpPr/>
          <p:nvPr/>
        </p:nvSpPr>
        <p:spPr>
          <a:xfrm>
            <a:off x="3657600" y="576067"/>
            <a:ext cx="5181600" cy="1328933"/>
          </a:xfrm>
          <a:prstGeom prst="wedgeRectCallout">
            <a:avLst>
              <a:gd name="adj1" fmla="val -62380"/>
              <a:gd name="adj2" fmla="val 5205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This describes a data model that describes a tree-like structure in MongoDB documents using references to parent nodes and an array that stores all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pattern </a:t>
            </a:r>
            <a:r>
              <a:rPr lang="en-US" sz="1200" dirty="0"/>
              <a:t>stores each tree node in a document; in addition to the tree node, document stores in an array the id(s) of the node’s ancestors or path..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291A1C-FCAF-4311-96CA-9C24E446AFEE}"/>
              </a:ext>
            </a:extLst>
          </p:cNvPr>
          <p:cNvSpPr txBox="1"/>
          <p:nvPr/>
        </p:nvSpPr>
        <p:spPr>
          <a:xfrm>
            <a:off x="155575" y="817075"/>
            <a:ext cx="163743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Hierarchy of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592946-F54B-4806-96ED-6D143B57352B}"/>
              </a:ext>
            </a:extLst>
          </p:cNvPr>
          <p:cNvSpPr/>
          <p:nvPr/>
        </p:nvSpPr>
        <p:spPr>
          <a:xfrm>
            <a:off x="3657600" y="3228113"/>
            <a:ext cx="5345417" cy="1384995"/>
          </a:xfrm>
          <a:prstGeom prst="rect">
            <a:avLst/>
          </a:prstGeom>
          <a:ln w="31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err="1"/>
              <a:t>db.categories.insertMany</a:t>
            </a:r>
            <a:r>
              <a:rPr lang="en-US" sz="1050" dirty="0"/>
              <a:t>( [</a:t>
            </a:r>
          </a:p>
          <a:p>
            <a:r>
              <a:rPr lang="en-US" sz="1050" dirty="0"/>
              <a:t>  { _id: "MongoDB", ancestors: [ "Books", "Programming", "Databases" ], parent: "Databases" },</a:t>
            </a:r>
          </a:p>
          <a:p>
            <a:r>
              <a:rPr lang="en-US" sz="1050" dirty="0"/>
              <a:t>  { _id: "</a:t>
            </a:r>
            <a:r>
              <a:rPr lang="en-US" sz="1050" dirty="0" err="1"/>
              <a:t>dbm</a:t>
            </a:r>
            <a:r>
              <a:rPr lang="en-US" sz="1050" dirty="0"/>
              <a:t>", ancestors: [ "Books", "Programming", "Databases" ], parent: "Databases" },</a:t>
            </a:r>
          </a:p>
          <a:p>
            <a:r>
              <a:rPr lang="en-US" sz="1050" dirty="0"/>
              <a:t>  { _id: "Databases", ancestors: [ "Books", "Programming" ], parent: "Programming" },</a:t>
            </a:r>
          </a:p>
          <a:p>
            <a:r>
              <a:rPr lang="en-US" sz="1050" dirty="0"/>
              <a:t>  { _id: "Languages", ancestors: [ "Books", "Programming" ], parent: "Programming" },</a:t>
            </a:r>
          </a:p>
          <a:p>
            <a:r>
              <a:rPr lang="en-US" sz="1050" dirty="0"/>
              <a:t>  { _id: "Programming", ancestors: [ "Books" ], parent: "Books" },</a:t>
            </a:r>
          </a:p>
          <a:p>
            <a:r>
              <a:rPr lang="en-US" sz="1050" dirty="0"/>
              <a:t>  { _id: "Books", ancestors: [ ], parent: null }</a:t>
            </a:r>
          </a:p>
          <a:p>
            <a:r>
              <a:rPr lang="en-US" sz="1050" dirty="0"/>
              <a:t>] )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CA4A391-C5CE-436B-AB11-833A0CABBFDA}"/>
              </a:ext>
            </a:extLst>
          </p:cNvPr>
          <p:cNvSpPr/>
          <p:nvPr/>
        </p:nvSpPr>
        <p:spPr>
          <a:xfrm>
            <a:off x="4038600" y="2380885"/>
            <a:ext cx="4964416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following example models the tree using </a:t>
            </a:r>
            <a:r>
              <a:rPr lang="en-US" sz="1200" dirty="0">
                <a:solidFill>
                  <a:srgbClr val="FF0000"/>
                </a:solidFill>
              </a:rPr>
              <a:t>Array of Ancestors</a:t>
            </a:r>
            <a:r>
              <a:rPr lang="en-US" sz="1200" dirty="0"/>
              <a:t>. In addition to the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 field, these documents also store the reference to the immediate parent category in the parent field</a:t>
            </a:r>
          </a:p>
        </p:txBody>
      </p:sp>
    </p:spTree>
    <p:extLst>
      <p:ext uri="{BB962C8B-B14F-4D97-AF65-F5344CB8AC3E}">
        <p14:creationId xmlns:p14="http://schemas.microsoft.com/office/powerpoint/2010/main" val="414197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DF7AC-B626-4BEB-BADE-8889C1103C24}"/>
              </a:ext>
            </a:extLst>
          </p:cNvPr>
          <p:cNvSpPr/>
          <p:nvPr/>
        </p:nvSpPr>
        <p:spPr>
          <a:xfrm>
            <a:off x="2667000" y="2191434"/>
            <a:ext cx="3654425" cy="64633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db.categories.findOne</a:t>
            </a:r>
            <a:r>
              <a:rPr lang="en-US" sz="1200" dirty="0"/>
              <a:t>( { _id: "MongoDB" } ).ancestors</a:t>
            </a:r>
          </a:p>
          <a:p>
            <a:r>
              <a:rPr lang="en-US" sz="1200" dirty="0" err="1"/>
              <a:t>db.categories.createIndex</a:t>
            </a:r>
            <a:r>
              <a:rPr lang="en-US" sz="1200" dirty="0"/>
              <a:t>( { ancestors: 1 } )</a:t>
            </a:r>
          </a:p>
          <a:p>
            <a:r>
              <a:rPr lang="en-US" sz="1200" dirty="0" err="1"/>
              <a:t>db.categories.find</a:t>
            </a:r>
            <a:r>
              <a:rPr lang="en-US" sz="1200" dirty="0"/>
              <a:t>( { ancestors: "Programming" } 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D68BE-73B9-4BAA-A175-0B9B3F2EA52C}"/>
              </a:ext>
            </a:extLst>
          </p:cNvPr>
          <p:cNvSpPr/>
          <p:nvPr/>
        </p:nvSpPr>
        <p:spPr>
          <a:xfrm>
            <a:off x="2623304" y="34226"/>
            <a:ext cx="3860215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Model Tree Structures with an Array of Ancestors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81B2C3B-D9C6-4A9F-8D28-6960C126131C}"/>
              </a:ext>
            </a:extLst>
          </p:cNvPr>
          <p:cNvSpPr/>
          <p:nvPr/>
        </p:nvSpPr>
        <p:spPr>
          <a:xfrm>
            <a:off x="76200" y="1295400"/>
            <a:ext cx="8915400" cy="651721"/>
          </a:xfrm>
          <a:prstGeom prst="wedgeRectCallout">
            <a:avLst>
              <a:gd name="adj1" fmla="val -17235"/>
              <a:gd name="adj2" fmla="val 8116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pattern </a:t>
            </a:r>
            <a:r>
              <a:rPr lang="en-US" sz="1200" dirty="0"/>
              <a:t>provides a fast and efficient solution to find the </a:t>
            </a:r>
            <a:r>
              <a:rPr lang="en-US" sz="1200" dirty="0">
                <a:solidFill>
                  <a:srgbClr val="FF0000"/>
                </a:solidFill>
              </a:rPr>
              <a:t>descendants</a:t>
            </a:r>
            <a:r>
              <a:rPr lang="en-US" sz="1200" dirty="0"/>
              <a:t> and the </a:t>
            </a:r>
            <a:r>
              <a:rPr lang="en-US" sz="1200" dirty="0">
                <a:solidFill>
                  <a:srgbClr val="FF0000"/>
                </a:solidFill>
              </a:rPr>
              <a:t>ancestors</a:t>
            </a:r>
            <a:r>
              <a:rPr lang="en-US" sz="1200" dirty="0"/>
              <a:t> of a node by creating an index on the elements of the ancestors field. This makes </a:t>
            </a:r>
            <a:r>
              <a:rPr lang="en-US" sz="1200" i="1" dirty="0">
                <a:solidFill>
                  <a:srgbClr val="FF0000"/>
                </a:solidFill>
              </a:rPr>
              <a:t>Array of Ancestors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a good choice for working with subtrees.</a:t>
            </a:r>
          </a:p>
        </p:txBody>
      </p:sp>
    </p:spTree>
    <p:extLst>
      <p:ext uri="{BB962C8B-B14F-4D97-AF65-F5344CB8AC3E}">
        <p14:creationId xmlns:p14="http://schemas.microsoft.com/office/powerpoint/2010/main" val="90379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84377</TotalTime>
  <Words>353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9899</cp:revision>
  <dcterms:created xsi:type="dcterms:W3CDTF">2006-08-16T00:00:00Z</dcterms:created>
  <dcterms:modified xsi:type="dcterms:W3CDTF">2021-03-31T04:24:08Z</dcterms:modified>
</cp:coreProperties>
</file>