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Postman – </a:t>
            </a:r>
            <a:r>
              <a:rPr lang="en-US" sz="1200"/>
              <a:t>Code Snippet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3AF62-991D-46D9-990F-3E248B18F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4" y="644020"/>
            <a:ext cx="8607425" cy="4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83354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9213</cp:revision>
  <dcterms:created xsi:type="dcterms:W3CDTF">2006-08-16T00:00:00Z</dcterms:created>
  <dcterms:modified xsi:type="dcterms:W3CDTF">2021-03-29T10:39:52Z</dcterms:modified>
</cp:coreProperties>
</file>