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58" r:id="rId2"/>
    <p:sldId id="461" r:id="rId3"/>
    <p:sldId id="462" r:id="rId4"/>
    <p:sldId id="463" r:id="rId5"/>
    <p:sldId id="464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8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2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4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3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Resource and Collection URI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B96178-B145-4B30-B23C-B20FF8738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517558"/>
            <a:ext cx="6154009" cy="304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1E4827-9AEB-4C34-BF02-360156BE3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133600"/>
            <a:ext cx="4876800" cy="14980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3613F1-439B-440A-8385-56F9FC44E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752" y="1623937"/>
            <a:ext cx="2895600" cy="35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Resource and Collection URI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CC78FA-97EB-4778-96FC-B268E37FF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613" y="1378522"/>
            <a:ext cx="6404583" cy="33114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24CDEC-8B13-486B-874C-74F2BEE19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845206"/>
            <a:ext cx="2895600" cy="38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7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Resource and Collection URI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A3CB16-1544-4C7B-951F-371E3463D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28" y="990600"/>
            <a:ext cx="6534733" cy="31853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0434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Resource and Collection URI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344F1-8CFA-46C5-BD3A-5B6CCC521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291737"/>
            <a:ext cx="8686800" cy="244572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74509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Resource and Collection URI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A946C-7524-453E-B6FD-A6180F714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1066800"/>
            <a:ext cx="7772400" cy="33436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17209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83399</TotalTime>
  <Words>25</Words>
  <Application>Microsoft Office PowerPoint</Application>
  <PresentationFormat>Custom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9223</cp:revision>
  <dcterms:created xsi:type="dcterms:W3CDTF">2006-08-16T00:00:00Z</dcterms:created>
  <dcterms:modified xsi:type="dcterms:W3CDTF">2021-03-30T04:41:08Z</dcterms:modified>
</cp:coreProperties>
</file>