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12"/>
  </p:notesMasterIdLst>
  <p:sldIdLst>
    <p:sldId id="471" r:id="rId2"/>
    <p:sldId id="483" r:id="rId3"/>
    <p:sldId id="484" r:id="rId4"/>
    <p:sldId id="491" r:id="rId5"/>
    <p:sldId id="481" r:id="rId6"/>
    <p:sldId id="487" r:id="rId7"/>
    <p:sldId id="482" r:id="rId8"/>
    <p:sldId id="488" r:id="rId9"/>
    <p:sldId id="489" r:id="rId10"/>
    <p:sldId id="490" r:id="rId11"/>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5F234D-752F-44EC-9EE3-54856DA564D2}"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B64F36D5-D19E-4978-9DEC-B403937F2393}">
      <dgm:prSet phldrT="[Text]"/>
      <dgm:spPr/>
      <dgm:t>
        <a:bodyPr/>
        <a:lstStyle/>
        <a:p>
          <a:r>
            <a:rPr lang="en-US" b="0" i="0" dirty="0"/>
            <a:t>Broker</a:t>
          </a:r>
          <a:endParaRPr lang="en-US" dirty="0"/>
        </a:p>
      </dgm:t>
    </dgm:pt>
    <dgm:pt modelId="{88967F6E-612D-48EF-B9C1-2BE710EBDEE8}" type="parTrans" cxnId="{96A203D2-1D06-42EE-B330-FA736A611D67}">
      <dgm:prSet/>
      <dgm:spPr/>
      <dgm:t>
        <a:bodyPr/>
        <a:lstStyle/>
        <a:p>
          <a:endParaRPr lang="en-US"/>
        </a:p>
      </dgm:t>
    </dgm:pt>
    <dgm:pt modelId="{0BEDACB6-21C4-45F0-9CD1-3F2A093C3DED}" type="sibTrans" cxnId="{96A203D2-1D06-42EE-B330-FA736A611D67}">
      <dgm:prSet/>
      <dgm:spPr/>
      <dgm:t>
        <a:bodyPr/>
        <a:lstStyle/>
        <a:p>
          <a:endParaRPr lang="en-US"/>
        </a:p>
      </dgm:t>
    </dgm:pt>
    <dgm:pt modelId="{0F8EB850-13A1-47E1-853B-C0DCBCEA6BD7}">
      <dgm:prSet phldrT="[Text]"/>
      <dgm:spPr/>
      <dgm:t>
        <a:bodyPr/>
        <a:lstStyle/>
        <a:p>
          <a:r>
            <a:rPr lang="en-US" b="0" i="0" dirty="0"/>
            <a:t>Producers</a:t>
          </a:r>
          <a:endParaRPr lang="en-US" dirty="0"/>
        </a:p>
      </dgm:t>
    </dgm:pt>
    <dgm:pt modelId="{2E4C75AB-E286-46BE-832A-1A8CA11D2564}" type="parTrans" cxnId="{F1AEE152-5D21-47D0-827F-C7723DFEFE18}">
      <dgm:prSet/>
      <dgm:spPr/>
      <dgm:t>
        <a:bodyPr/>
        <a:lstStyle/>
        <a:p>
          <a:endParaRPr lang="en-US"/>
        </a:p>
      </dgm:t>
    </dgm:pt>
    <dgm:pt modelId="{7CCADD2E-CDA0-432F-AB7A-FBB7B551B995}" type="sibTrans" cxnId="{F1AEE152-5D21-47D0-827F-C7723DFEFE18}">
      <dgm:prSet/>
      <dgm:spPr/>
      <dgm:t>
        <a:bodyPr/>
        <a:lstStyle/>
        <a:p>
          <a:endParaRPr lang="en-US"/>
        </a:p>
      </dgm:t>
    </dgm:pt>
    <dgm:pt modelId="{DC3229F7-BF70-458F-AC69-A04FF619177F}">
      <dgm:prSet phldrT="[Text]"/>
      <dgm:spPr/>
      <dgm:t>
        <a:bodyPr/>
        <a:lstStyle/>
        <a:p>
          <a:r>
            <a:rPr lang="en-US" b="0" i="0" dirty="0"/>
            <a:t>Connector API</a:t>
          </a:r>
          <a:endParaRPr lang="en-US" dirty="0"/>
        </a:p>
      </dgm:t>
    </dgm:pt>
    <dgm:pt modelId="{F1E359C1-431C-4768-BFC1-13F5E9125C53}" type="parTrans" cxnId="{7F45AE0A-46CF-424C-961D-A3DE6B955F9D}">
      <dgm:prSet/>
      <dgm:spPr/>
      <dgm:t>
        <a:bodyPr/>
        <a:lstStyle/>
        <a:p>
          <a:endParaRPr lang="en-US"/>
        </a:p>
      </dgm:t>
    </dgm:pt>
    <dgm:pt modelId="{24854A5C-38F1-4B75-A81C-EEF4915A5FEA}" type="sibTrans" cxnId="{7F45AE0A-46CF-424C-961D-A3DE6B955F9D}">
      <dgm:prSet/>
      <dgm:spPr/>
      <dgm:t>
        <a:bodyPr/>
        <a:lstStyle/>
        <a:p>
          <a:endParaRPr lang="en-US"/>
        </a:p>
      </dgm:t>
    </dgm:pt>
    <dgm:pt modelId="{FB86D476-8DFC-46A5-AA30-D9CE54BC91C0}">
      <dgm:prSet phldrT="[Text]"/>
      <dgm:spPr/>
      <dgm:t>
        <a:bodyPr/>
        <a:lstStyle/>
        <a:p>
          <a:r>
            <a:rPr lang="en-US" b="0" i="0" dirty="0"/>
            <a:t>Log </a:t>
          </a:r>
          <a:r>
            <a:rPr lang="en-US" b="0" i="0" dirty="0" err="1"/>
            <a:t>Anotomy</a:t>
          </a:r>
          <a:endParaRPr lang="en-US" dirty="0"/>
        </a:p>
      </dgm:t>
    </dgm:pt>
    <dgm:pt modelId="{323F2582-FA60-421B-B1E2-ECDDE9B4A4CC}" type="parTrans" cxnId="{C6C377A1-E9F0-4AD0-BC44-529D037FA810}">
      <dgm:prSet/>
      <dgm:spPr/>
      <dgm:t>
        <a:bodyPr/>
        <a:lstStyle/>
        <a:p>
          <a:endParaRPr lang="en-US"/>
        </a:p>
      </dgm:t>
    </dgm:pt>
    <dgm:pt modelId="{D20E2CF9-53BC-4CE1-AECC-D54411C12AD3}" type="sibTrans" cxnId="{C6C377A1-E9F0-4AD0-BC44-529D037FA810}">
      <dgm:prSet/>
      <dgm:spPr/>
      <dgm:t>
        <a:bodyPr/>
        <a:lstStyle/>
        <a:p>
          <a:endParaRPr lang="en-US"/>
        </a:p>
      </dgm:t>
    </dgm:pt>
    <dgm:pt modelId="{E1D752FE-B91A-465D-A935-934A418A416C}">
      <dgm:prSet/>
      <dgm:spPr/>
      <dgm:t>
        <a:bodyPr/>
        <a:lstStyle/>
        <a:p>
          <a:r>
            <a:rPr lang="en-US" b="0" i="0" dirty="0"/>
            <a:t>Message Ordering</a:t>
          </a:r>
          <a:endParaRPr lang="en-US" dirty="0"/>
        </a:p>
      </dgm:t>
    </dgm:pt>
    <dgm:pt modelId="{FD1546DC-C18A-4D01-A636-CCBAD653642B}" type="parTrans" cxnId="{B99239F1-D874-4597-9E95-F409BD14A842}">
      <dgm:prSet/>
      <dgm:spPr/>
      <dgm:t>
        <a:bodyPr/>
        <a:lstStyle/>
        <a:p>
          <a:endParaRPr lang="en-US"/>
        </a:p>
      </dgm:t>
    </dgm:pt>
    <dgm:pt modelId="{ECA74353-D0FE-4CF6-92F8-9867A0EB0C97}" type="sibTrans" cxnId="{B99239F1-D874-4597-9E95-F409BD14A842}">
      <dgm:prSet/>
      <dgm:spPr/>
      <dgm:t>
        <a:bodyPr/>
        <a:lstStyle/>
        <a:p>
          <a:endParaRPr lang="en-US"/>
        </a:p>
      </dgm:t>
    </dgm:pt>
    <dgm:pt modelId="{45455CCC-5CAD-4B85-95CD-728E3A861AAF}">
      <dgm:prSet/>
      <dgm:spPr/>
      <dgm:t>
        <a:bodyPr/>
        <a:lstStyle/>
        <a:p>
          <a:r>
            <a:rPr lang="en-US" b="0" i="0" dirty="0"/>
            <a:t>Consumers</a:t>
          </a:r>
          <a:endParaRPr lang="en-US" dirty="0"/>
        </a:p>
      </dgm:t>
    </dgm:pt>
    <dgm:pt modelId="{896D16B7-11BA-4B89-BFF3-BB2FF584BADA}" type="parTrans" cxnId="{944D98A8-D676-484A-8F54-C285AC3D93D3}">
      <dgm:prSet/>
      <dgm:spPr/>
      <dgm:t>
        <a:bodyPr/>
        <a:lstStyle/>
        <a:p>
          <a:endParaRPr lang="en-US"/>
        </a:p>
      </dgm:t>
    </dgm:pt>
    <dgm:pt modelId="{90CCF246-A4D4-4087-8B7B-6323693DCEBC}" type="sibTrans" cxnId="{944D98A8-D676-484A-8F54-C285AC3D93D3}">
      <dgm:prSet/>
      <dgm:spPr/>
      <dgm:t>
        <a:bodyPr/>
        <a:lstStyle/>
        <a:p>
          <a:endParaRPr lang="en-US"/>
        </a:p>
      </dgm:t>
    </dgm:pt>
    <dgm:pt modelId="{6245F3A7-B9E5-436B-B0D1-0CE0DD70DB3D}">
      <dgm:prSet/>
      <dgm:spPr/>
      <dgm:t>
        <a:bodyPr/>
        <a:lstStyle/>
        <a:p>
          <a:r>
            <a:rPr lang="en-US" b="0" i="0" dirty="0"/>
            <a:t>Offset</a:t>
          </a:r>
          <a:endParaRPr lang="en-US" dirty="0"/>
        </a:p>
      </dgm:t>
    </dgm:pt>
    <dgm:pt modelId="{7903B3A0-98F6-451C-A99E-DD6BBD2D9C89}" type="parTrans" cxnId="{38EAACF8-0377-45FA-9064-CED3BA388A6D}">
      <dgm:prSet/>
      <dgm:spPr/>
      <dgm:t>
        <a:bodyPr/>
        <a:lstStyle/>
        <a:p>
          <a:endParaRPr lang="en-US"/>
        </a:p>
      </dgm:t>
    </dgm:pt>
    <dgm:pt modelId="{10A73C84-B4BD-4C82-A8A1-249F5BB7CDE0}" type="sibTrans" cxnId="{38EAACF8-0377-45FA-9064-CED3BA388A6D}">
      <dgm:prSet/>
      <dgm:spPr/>
      <dgm:t>
        <a:bodyPr/>
        <a:lstStyle/>
        <a:p>
          <a:endParaRPr lang="en-US"/>
        </a:p>
      </dgm:t>
    </dgm:pt>
    <dgm:pt modelId="{2504F5EF-1CF5-4FD6-88A9-DCA06FC6C4EB}">
      <dgm:prSet/>
      <dgm:spPr/>
      <dgm:t>
        <a:bodyPr/>
        <a:lstStyle/>
        <a:p>
          <a:r>
            <a:rPr lang="en-US" b="0" i="0" dirty="0"/>
            <a:t>Partitions</a:t>
          </a:r>
          <a:endParaRPr lang="en-US" dirty="0"/>
        </a:p>
      </dgm:t>
    </dgm:pt>
    <dgm:pt modelId="{B212442B-BB6C-4F46-9542-CCDAD0C92B02}" type="parTrans" cxnId="{95CB39A8-007E-4677-8393-E56A3BE17ABB}">
      <dgm:prSet/>
      <dgm:spPr/>
      <dgm:t>
        <a:bodyPr/>
        <a:lstStyle/>
        <a:p>
          <a:endParaRPr lang="en-US"/>
        </a:p>
      </dgm:t>
    </dgm:pt>
    <dgm:pt modelId="{033B39D0-D267-481A-8DD2-52CB0DB8AF09}" type="sibTrans" cxnId="{95CB39A8-007E-4677-8393-E56A3BE17ABB}">
      <dgm:prSet/>
      <dgm:spPr/>
      <dgm:t>
        <a:bodyPr/>
        <a:lstStyle/>
        <a:p>
          <a:endParaRPr lang="en-US"/>
        </a:p>
      </dgm:t>
    </dgm:pt>
    <dgm:pt modelId="{E67DB5DB-5253-4069-A0E0-FC84EB1B9C5A}">
      <dgm:prSet/>
      <dgm:spPr/>
      <dgm:t>
        <a:bodyPr/>
        <a:lstStyle/>
        <a:p>
          <a:r>
            <a:rPr lang="en-US" b="0" i="0" dirty="0"/>
            <a:t>Consumer Group</a:t>
          </a:r>
          <a:endParaRPr lang="en-US" dirty="0"/>
        </a:p>
      </dgm:t>
    </dgm:pt>
    <dgm:pt modelId="{ED65EFCB-5996-4205-AB2F-D80F0A6FD62B}" type="parTrans" cxnId="{973CCED6-CB4D-473C-8C0A-3C337E0D159B}">
      <dgm:prSet/>
      <dgm:spPr/>
      <dgm:t>
        <a:bodyPr/>
        <a:lstStyle/>
        <a:p>
          <a:endParaRPr lang="en-US"/>
        </a:p>
      </dgm:t>
    </dgm:pt>
    <dgm:pt modelId="{C898BA58-BE8B-4873-A6B4-21445854402A}" type="sibTrans" cxnId="{973CCED6-CB4D-473C-8C0A-3C337E0D159B}">
      <dgm:prSet/>
      <dgm:spPr/>
      <dgm:t>
        <a:bodyPr/>
        <a:lstStyle/>
        <a:p>
          <a:endParaRPr lang="en-US"/>
        </a:p>
      </dgm:t>
    </dgm:pt>
    <dgm:pt modelId="{AB0BB936-951A-4AE2-9E9F-30B87F1F61AB}">
      <dgm:prSet/>
      <dgm:spPr/>
      <dgm:t>
        <a:bodyPr/>
        <a:lstStyle/>
        <a:p>
          <a:r>
            <a:rPr lang="en-US" dirty="0"/>
            <a:t>Topics</a:t>
          </a:r>
        </a:p>
      </dgm:t>
    </dgm:pt>
    <dgm:pt modelId="{BA7E4FEC-F567-4DC9-A007-8D8358D1FFE4}" type="parTrans" cxnId="{3D60674C-3A11-4382-81F9-26F1DCBEDE7D}">
      <dgm:prSet/>
      <dgm:spPr/>
      <dgm:t>
        <a:bodyPr/>
        <a:lstStyle/>
        <a:p>
          <a:endParaRPr lang="en-US"/>
        </a:p>
      </dgm:t>
    </dgm:pt>
    <dgm:pt modelId="{189B5C6D-BF3E-4AAF-8F0A-DDF6F674ECCE}" type="sibTrans" cxnId="{3D60674C-3A11-4382-81F9-26F1DCBEDE7D}">
      <dgm:prSet/>
      <dgm:spPr/>
      <dgm:t>
        <a:bodyPr/>
        <a:lstStyle/>
        <a:p>
          <a:endParaRPr lang="en-US"/>
        </a:p>
      </dgm:t>
    </dgm:pt>
    <dgm:pt modelId="{E812FD5F-17BB-4068-8B6D-840B81D2CA34}" type="pres">
      <dgm:prSet presAssocID="{4F5F234D-752F-44EC-9EE3-54856DA564D2}" presName="diagram" presStyleCnt="0">
        <dgm:presLayoutVars>
          <dgm:dir/>
          <dgm:resizeHandles val="exact"/>
        </dgm:presLayoutVars>
      </dgm:prSet>
      <dgm:spPr/>
    </dgm:pt>
    <dgm:pt modelId="{B9762EDC-846C-4B8C-ABE4-A14466856849}" type="pres">
      <dgm:prSet presAssocID="{B64F36D5-D19E-4978-9DEC-B403937F2393}" presName="node" presStyleLbl="node1" presStyleIdx="0" presStyleCnt="10">
        <dgm:presLayoutVars>
          <dgm:bulletEnabled val="1"/>
        </dgm:presLayoutVars>
      </dgm:prSet>
      <dgm:spPr/>
    </dgm:pt>
    <dgm:pt modelId="{F0DC0466-57B3-4070-BD1A-1EC77756BCB3}" type="pres">
      <dgm:prSet presAssocID="{0BEDACB6-21C4-45F0-9CD1-3F2A093C3DED}" presName="sibTrans" presStyleCnt="0"/>
      <dgm:spPr/>
    </dgm:pt>
    <dgm:pt modelId="{437229D7-930A-4203-A8DE-8B2792BDDB78}" type="pres">
      <dgm:prSet presAssocID="{0F8EB850-13A1-47E1-853B-C0DCBCEA6BD7}" presName="node" presStyleLbl="node1" presStyleIdx="1" presStyleCnt="10">
        <dgm:presLayoutVars>
          <dgm:bulletEnabled val="1"/>
        </dgm:presLayoutVars>
      </dgm:prSet>
      <dgm:spPr/>
    </dgm:pt>
    <dgm:pt modelId="{3DE0D412-26F4-4C5C-A871-E1F698607F9D}" type="pres">
      <dgm:prSet presAssocID="{7CCADD2E-CDA0-432F-AB7A-FBB7B551B995}" presName="sibTrans" presStyleCnt="0"/>
      <dgm:spPr/>
    </dgm:pt>
    <dgm:pt modelId="{7AD2FDAB-7DB3-4D17-BBDB-A3D7DB4B8448}" type="pres">
      <dgm:prSet presAssocID="{45455CCC-5CAD-4B85-95CD-728E3A861AAF}" presName="node" presStyleLbl="node1" presStyleIdx="2" presStyleCnt="10">
        <dgm:presLayoutVars>
          <dgm:bulletEnabled val="1"/>
        </dgm:presLayoutVars>
      </dgm:prSet>
      <dgm:spPr/>
    </dgm:pt>
    <dgm:pt modelId="{C56AA759-AADF-4DE3-BB22-564135B0A683}" type="pres">
      <dgm:prSet presAssocID="{90CCF246-A4D4-4087-8B7B-6323693DCEBC}" presName="sibTrans" presStyleCnt="0"/>
      <dgm:spPr/>
    </dgm:pt>
    <dgm:pt modelId="{8AC37258-A910-4557-819E-EE9C7DB5E587}" type="pres">
      <dgm:prSet presAssocID="{E67DB5DB-5253-4069-A0E0-FC84EB1B9C5A}" presName="node" presStyleLbl="node1" presStyleIdx="3" presStyleCnt="10">
        <dgm:presLayoutVars>
          <dgm:bulletEnabled val="1"/>
        </dgm:presLayoutVars>
      </dgm:prSet>
      <dgm:spPr/>
    </dgm:pt>
    <dgm:pt modelId="{2B250251-96A6-432E-A67B-470406750AE3}" type="pres">
      <dgm:prSet presAssocID="{C898BA58-BE8B-4873-A6B4-21445854402A}" presName="sibTrans" presStyleCnt="0"/>
      <dgm:spPr/>
    </dgm:pt>
    <dgm:pt modelId="{244F30CD-B8D4-4B9E-BABF-22C1FECAC8A3}" type="pres">
      <dgm:prSet presAssocID="{AB0BB936-951A-4AE2-9E9F-30B87F1F61AB}" presName="node" presStyleLbl="node1" presStyleIdx="4" presStyleCnt="10">
        <dgm:presLayoutVars>
          <dgm:bulletEnabled val="1"/>
        </dgm:presLayoutVars>
      </dgm:prSet>
      <dgm:spPr/>
    </dgm:pt>
    <dgm:pt modelId="{B0D98701-3321-44E8-B8CF-69595AC60530}" type="pres">
      <dgm:prSet presAssocID="{189B5C6D-BF3E-4AAF-8F0A-DDF6F674ECCE}" presName="sibTrans" presStyleCnt="0"/>
      <dgm:spPr/>
    </dgm:pt>
    <dgm:pt modelId="{B849364B-DFC0-40AE-8C36-DF2A34FF9AA1}" type="pres">
      <dgm:prSet presAssocID="{2504F5EF-1CF5-4FD6-88A9-DCA06FC6C4EB}" presName="node" presStyleLbl="node1" presStyleIdx="5" presStyleCnt="10">
        <dgm:presLayoutVars>
          <dgm:bulletEnabled val="1"/>
        </dgm:presLayoutVars>
      </dgm:prSet>
      <dgm:spPr/>
    </dgm:pt>
    <dgm:pt modelId="{AE0A7DE7-CEA0-47FD-909C-683C61F4BBC6}" type="pres">
      <dgm:prSet presAssocID="{033B39D0-D267-481A-8DD2-52CB0DB8AF09}" presName="sibTrans" presStyleCnt="0"/>
      <dgm:spPr/>
    </dgm:pt>
    <dgm:pt modelId="{F2E32A75-C600-4B7D-9428-A0FC0F7AC6CF}" type="pres">
      <dgm:prSet presAssocID="{6245F3A7-B9E5-436B-B0D1-0CE0DD70DB3D}" presName="node" presStyleLbl="node1" presStyleIdx="6" presStyleCnt="10">
        <dgm:presLayoutVars>
          <dgm:bulletEnabled val="1"/>
        </dgm:presLayoutVars>
      </dgm:prSet>
      <dgm:spPr/>
    </dgm:pt>
    <dgm:pt modelId="{27F214EF-E31C-4FC9-B8CF-47ADF6C9B90F}" type="pres">
      <dgm:prSet presAssocID="{10A73C84-B4BD-4C82-A8A1-249F5BB7CDE0}" presName="sibTrans" presStyleCnt="0"/>
      <dgm:spPr/>
    </dgm:pt>
    <dgm:pt modelId="{F18E3CC1-D91C-4DAD-B962-5223C1905965}" type="pres">
      <dgm:prSet presAssocID="{E1D752FE-B91A-465D-A935-934A418A416C}" presName="node" presStyleLbl="node1" presStyleIdx="7" presStyleCnt="10">
        <dgm:presLayoutVars>
          <dgm:bulletEnabled val="1"/>
        </dgm:presLayoutVars>
      </dgm:prSet>
      <dgm:spPr/>
    </dgm:pt>
    <dgm:pt modelId="{A65671A8-2EF4-434A-88DD-16EE275873BB}" type="pres">
      <dgm:prSet presAssocID="{ECA74353-D0FE-4CF6-92F8-9867A0EB0C97}" presName="sibTrans" presStyleCnt="0"/>
      <dgm:spPr/>
    </dgm:pt>
    <dgm:pt modelId="{262D0F49-BE21-48F9-AFC1-3865ACB18807}" type="pres">
      <dgm:prSet presAssocID="{DC3229F7-BF70-458F-AC69-A04FF619177F}" presName="node" presStyleLbl="node1" presStyleIdx="8" presStyleCnt="10">
        <dgm:presLayoutVars>
          <dgm:bulletEnabled val="1"/>
        </dgm:presLayoutVars>
      </dgm:prSet>
      <dgm:spPr/>
    </dgm:pt>
    <dgm:pt modelId="{5F8D55FB-A026-4A85-8E78-D297B63B9B0D}" type="pres">
      <dgm:prSet presAssocID="{24854A5C-38F1-4B75-A81C-EEF4915A5FEA}" presName="sibTrans" presStyleCnt="0"/>
      <dgm:spPr/>
    </dgm:pt>
    <dgm:pt modelId="{F4163F07-C7CC-491C-BDA2-2259CB69555F}" type="pres">
      <dgm:prSet presAssocID="{FB86D476-8DFC-46A5-AA30-D9CE54BC91C0}" presName="node" presStyleLbl="node1" presStyleIdx="9" presStyleCnt="10">
        <dgm:presLayoutVars>
          <dgm:bulletEnabled val="1"/>
        </dgm:presLayoutVars>
      </dgm:prSet>
      <dgm:spPr/>
    </dgm:pt>
  </dgm:ptLst>
  <dgm:cxnLst>
    <dgm:cxn modelId="{39623605-0461-4CDC-81DC-8724DE1AEE4E}" type="presOf" srcId="{2504F5EF-1CF5-4FD6-88A9-DCA06FC6C4EB}" destId="{B849364B-DFC0-40AE-8C36-DF2A34FF9AA1}" srcOrd="0" destOrd="0" presId="urn:microsoft.com/office/officeart/2005/8/layout/default"/>
    <dgm:cxn modelId="{7F45AE0A-46CF-424C-961D-A3DE6B955F9D}" srcId="{4F5F234D-752F-44EC-9EE3-54856DA564D2}" destId="{DC3229F7-BF70-458F-AC69-A04FF619177F}" srcOrd="8" destOrd="0" parTransId="{F1E359C1-431C-4768-BFC1-13F5E9125C53}" sibTransId="{24854A5C-38F1-4B75-A81C-EEF4915A5FEA}"/>
    <dgm:cxn modelId="{D13FCD11-596B-40F5-8F19-B0F7E66BE6CB}" type="presOf" srcId="{DC3229F7-BF70-458F-AC69-A04FF619177F}" destId="{262D0F49-BE21-48F9-AFC1-3865ACB18807}" srcOrd="0" destOrd="0" presId="urn:microsoft.com/office/officeart/2005/8/layout/default"/>
    <dgm:cxn modelId="{1C32C11B-FAB9-4879-88D3-0020A4EAC84D}" type="presOf" srcId="{AB0BB936-951A-4AE2-9E9F-30B87F1F61AB}" destId="{244F30CD-B8D4-4B9E-BABF-22C1FECAC8A3}" srcOrd="0" destOrd="0" presId="urn:microsoft.com/office/officeart/2005/8/layout/default"/>
    <dgm:cxn modelId="{00310840-5E85-4EA2-A027-30C26CFAFE2E}" type="presOf" srcId="{6245F3A7-B9E5-436B-B0D1-0CE0DD70DB3D}" destId="{F2E32A75-C600-4B7D-9428-A0FC0F7AC6CF}" srcOrd="0" destOrd="0" presId="urn:microsoft.com/office/officeart/2005/8/layout/default"/>
    <dgm:cxn modelId="{1622EA61-C50B-4543-8332-24BABB4F5AAF}" type="presOf" srcId="{4F5F234D-752F-44EC-9EE3-54856DA564D2}" destId="{E812FD5F-17BB-4068-8B6D-840B81D2CA34}" srcOrd="0" destOrd="0" presId="urn:microsoft.com/office/officeart/2005/8/layout/default"/>
    <dgm:cxn modelId="{089DEF64-89C9-4667-9EC6-A0EA3A1C0AEC}" type="presOf" srcId="{0F8EB850-13A1-47E1-853B-C0DCBCEA6BD7}" destId="{437229D7-930A-4203-A8DE-8B2792BDDB78}" srcOrd="0" destOrd="0" presId="urn:microsoft.com/office/officeart/2005/8/layout/default"/>
    <dgm:cxn modelId="{64BB0845-34FE-4E4B-B0F8-585602E80AB5}" type="presOf" srcId="{B64F36D5-D19E-4978-9DEC-B403937F2393}" destId="{B9762EDC-846C-4B8C-ABE4-A14466856849}" srcOrd="0" destOrd="0" presId="urn:microsoft.com/office/officeart/2005/8/layout/default"/>
    <dgm:cxn modelId="{3D60674C-3A11-4382-81F9-26F1DCBEDE7D}" srcId="{4F5F234D-752F-44EC-9EE3-54856DA564D2}" destId="{AB0BB936-951A-4AE2-9E9F-30B87F1F61AB}" srcOrd="4" destOrd="0" parTransId="{BA7E4FEC-F567-4DC9-A007-8D8358D1FFE4}" sibTransId="{189B5C6D-BF3E-4AAF-8F0A-DDF6F674ECCE}"/>
    <dgm:cxn modelId="{F1AEE152-5D21-47D0-827F-C7723DFEFE18}" srcId="{4F5F234D-752F-44EC-9EE3-54856DA564D2}" destId="{0F8EB850-13A1-47E1-853B-C0DCBCEA6BD7}" srcOrd="1" destOrd="0" parTransId="{2E4C75AB-E286-46BE-832A-1A8CA11D2564}" sibTransId="{7CCADD2E-CDA0-432F-AB7A-FBB7B551B995}"/>
    <dgm:cxn modelId="{58837F57-E557-4773-AD9C-C4348B70AFE6}" type="presOf" srcId="{FB86D476-8DFC-46A5-AA30-D9CE54BC91C0}" destId="{F4163F07-C7CC-491C-BDA2-2259CB69555F}" srcOrd="0" destOrd="0" presId="urn:microsoft.com/office/officeart/2005/8/layout/default"/>
    <dgm:cxn modelId="{8BF82C86-2FF3-41C3-B581-6F407778A694}" type="presOf" srcId="{45455CCC-5CAD-4B85-95CD-728E3A861AAF}" destId="{7AD2FDAB-7DB3-4D17-BBDB-A3D7DB4B8448}" srcOrd="0" destOrd="0" presId="urn:microsoft.com/office/officeart/2005/8/layout/default"/>
    <dgm:cxn modelId="{C6C377A1-E9F0-4AD0-BC44-529D037FA810}" srcId="{4F5F234D-752F-44EC-9EE3-54856DA564D2}" destId="{FB86D476-8DFC-46A5-AA30-D9CE54BC91C0}" srcOrd="9" destOrd="0" parTransId="{323F2582-FA60-421B-B1E2-ECDDE9B4A4CC}" sibTransId="{D20E2CF9-53BC-4CE1-AECC-D54411C12AD3}"/>
    <dgm:cxn modelId="{95CB39A8-007E-4677-8393-E56A3BE17ABB}" srcId="{4F5F234D-752F-44EC-9EE3-54856DA564D2}" destId="{2504F5EF-1CF5-4FD6-88A9-DCA06FC6C4EB}" srcOrd="5" destOrd="0" parTransId="{B212442B-BB6C-4F46-9542-CCDAD0C92B02}" sibTransId="{033B39D0-D267-481A-8DD2-52CB0DB8AF09}"/>
    <dgm:cxn modelId="{944D98A8-D676-484A-8F54-C285AC3D93D3}" srcId="{4F5F234D-752F-44EC-9EE3-54856DA564D2}" destId="{45455CCC-5CAD-4B85-95CD-728E3A861AAF}" srcOrd="2" destOrd="0" parTransId="{896D16B7-11BA-4B89-BFF3-BB2FF584BADA}" sibTransId="{90CCF246-A4D4-4087-8B7B-6323693DCEBC}"/>
    <dgm:cxn modelId="{2A504FB7-9DC2-44A7-84FC-9E76779D0BFB}" type="presOf" srcId="{E67DB5DB-5253-4069-A0E0-FC84EB1B9C5A}" destId="{8AC37258-A910-4557-819E-EE9C7DB5E587}" srcOrd="0" destOrd="0" presId="urn:microsoft.com/office/officeart/2005/8/layout/default"/>
    <dgm:cxn modelId="{1FBE0BC9-27C5-4B2B-A548-DF63990495C2}" type="presOf" srcId="{E1D752FE-B91A-465D-A935-934A418A416C}" destId="{F18E3CC1-D91C-4DAD-B962-5223C1905965}" srcOrd="0" destOrd="0" presId="urn:microsoft.com/office/officeart/2005/8/layout/default"/>
    <dgm:cxn modelId="{96A203D2-1D06-42EE-B330-FA736A611D67}" srcId="{4F5F234D-752F-44EC-9EE3-54856DA564D2}" destId="{B64F36D5-D19E-4978-9DEC-B403937F2393}" srcOrd="0" destOrd="0" parTransId="{88967F6E-612D-48EF-B9C1-2BE710EBDEE8}" sibTransId="{0BEDACB6-21C4-45F0-9CD1-3F2A093C3DED}"/>
    <dgm:cxn modelId="{973CCED6-CB4D-473C-8C0A-3C337E0D159B}" srcId="{4F5F234D-752F-44EC-9EE3-54856DA564D2}" destId="{E67DB5DB-5253-4069-A0E0-FC84EB1B9C5A}" srcOrd="3" destOrd="0" parTransId="{ED65EFCB-5996-4205-AB2F-D80F0A6FD62B}" sibTransId="{C898BA58-BE8B-4873-A6B4-21445854402A}"/>
    <dgm:cxn modelId="{B99239F1-D874-4597-9E95-F409BD14A842}" srcId="{4F5F234D-752F-44EC-9EE3-54856DA564D2}" destId="{E1D752FE-B91A-465D-A935-934A418A416C}" srcOrd="7" destOrd="0" parTransId="{FD1546DC-C18A-4D01-A636-CCBAD653642B}" sibTransId="{ECA74353-D0FE-4CF6-92F8-9867A0EB0C97}"/>
    <dgm:cxn modelId="{38EAACF8-0377-45FA-9064-CED3BA388A6D}" srcId="{4F5F234D-752F-44EC-9EE3-54856DA564D2}" destId="{6245F3A7-B9E5-436B-B0D1-0CE0DD70DB3D}" srcOrd="6" destOrd="0" parTransId="{7903B3A0-98F6-451C-A99E-DD6BBD2D9C89}" sibTransId="{10A73C84-B4BD-4C82-A8A1-249F5BB7CDE0}"/>
    <dgm:cxn modelId="{A1101B1D-A002-4ACC-B8E7-6E3B10C21B91}" type="presParOf" srcId="{E812FD5F-17BB-4068-8B6D-840B81D2CA34}" destId="{B9762EDC-846C-4B8C-ABE4-A14466856849}" srcOrd="0" destOrd="0" presId="urn:microsoft.com/office/officeart/2005/8/layout/default"/>
    <dgm:cxn modelId="{1FE38F32-BE41-4229-9154-C38F0AB501B9}" type="presParOf" srcId="{E812FD5F-17BB-4068-8B6D-840B81D2CA34}" destId="{F0DC0466-57B3-4070-BD1A-1EC77756BCB3}" srcOrd="1" destOrd="0" presId="urn:microsoft.com/office/officeart/2005/8/layout/default"/>
    <dgm:cxn modelId="{6DD6BE24-A683-4EF0-B425-6D25A811C5BD}" type="presParOf" srcId="{E812FD5F-17BB-4068-8B6D-840B81D2CA34}" destId="{437229D7-930A-4203-A8DE-8B2792BDDB78}" srcOrd="2" destOrd="0" presId="urn:microsoft.com/office/officeart/2005/8/layout/default"/>
    <dgm:cxn modelId="{C10771AD-2565-4DAC-A04C-191C12857D60}" type="presParOf" srcId="{E812FD5F-17BB-4068-8B6D-840B81D2CA34}" destId="{3DE0D412-26F4-4C5C-A871-E1F698607F9D}" srcOrd="3" destOrd="0" presId="urn:microsoft.com/office/officeart/2005/8/layout/default"/>
    <dgm:cxn modelId="{3A799024-6DFD-4A42-AEE0-0C137CA443C1}" type="presParOf" srcId="{E812FD5F-17BB-4068-8B6D-840B81D2CA34}" destId="{7AD2FDAB-7DB3-4D17-BBDB-A3D7DB4B8448}" srcOrd="4" destOrd="0" presId="urn:microsoft.com/office/officeart/2005/8/layout/default"/>
    <dgm:cxn modelId="{AE517760-9A92-4CCF-9D68-33AFCB38695D}" type="presParOf" srcId="{E812FD5F-17BB-4068-8B6D-840B81D2CA34}" destId="{C56AA759-AADF-4DE3-BB22-564135B0A683}" srcOrd="5" destOrd="0" presId="urn:microsoft.com/office/officeart/2005/8/layout/default"/>
    <dgm:cxn modelId="{E70DF7B0-E336-4890-A6DB-B4E04EC81305}" type="presParOf" srcId="{E812FD5F-17BB-4068-8B6D-840B81D2CA34}" destId="{8AC37258-A910-4557-819E-EE9C7DB5E587}" srcOrd="6" destOrd="0" presId="urn:microsoft.com/office/officeart/2005/8/layout/default"/>
    <dgm:cxn modelId="{B38E14D6-21DB-462C-AFD0-E62900B1F4EF}" type="presParOf" srcId="{E812FD5F-17BB-4068-8B6D-840B81D2CA34}" destId="{2B250251-96A6-432E-A67B-470406750AE3}" srcOrd="7" destOrd="0" presId="urn:microsoft.com/office/officeart/2005/8/layout/default"/>
    <dgm:cxn modelId="{12B34002-5D89-4379-A4E2-B5ED0CC197F7}" type="presParOf" srcId="{E812FD5F-17BB-4068-8B6D-840B81D2CA34}" destId="{244F30CD-B8D4-4B9E-BABF-22C1FECAC8A3}" srcOrd="8" destOrd="0" presId="urn:microsoft.com/office/officeart/2005/8/layout/default"/>
    <dgm:cxn modelId="{4637012F-3C51-42AF-BD22-2D8000DF9CD1}" type="presParOf" srcId="{E812FD5F-17BB-4068-8B6D-840B81D2CA34}" destId="{B0D98701-3321-44E8-B8CF-69595AC60530}" srcOrd="9" destOrd="0" presId="urn:microsoft.com/office/officeart/2005/8/layout/default"/>
    <dgm:cxn modelId="{F5ED644A-3913-473B-B429-2B7194176938}" type="presParOf" srcId="{E812FD5F-17BB-4068-8B6D-840B81D2CA34}" destId="{B849364B-DFC0-40AE-8C36-DF2A34FF9AA1}" srcOrd="10" destOrd="0" presId="urn:microsoft.com/office/officeart/2005/8/layout/default"/>
    <dgm:cxn modelId="{740A2D7F-F6A9-4255-B097-5860E41F7087}" type="presParOf" srcId="{E812FD5F-17BB-4068-8B6D-840B81D2CA34}" destId="{AE0A7DE7-CEA0-47FD-909C-683C61F4BBC6}" srcOrd="11" destOrd="0" presId="urn:microsoft.com/office/officeart/2005/8/layout/default"/>
    <dgm:cxn modelId="{4CDDF20F-CADE-4CF3-8B58-8326A251350F}" type="presParOf" srcId="{E812FD5F-17BB-4068-8B6D-840B81D2CA34}" destId="{F2E32A75-C600-4B7D-9428-A0FC0F7AC6CF}" srcOrd="12" destOrd="0" presId="urn:microsoft.com/office/officeart/2005/8/layout/default"/>
    <dgm:cxn modelId="{A3A66749-A0CB-4066-ACBE-1891DBE36996}" type="presParOf" srcId="{E812FD5F-17BB-4068-8B6D-840B81D2CA34}" destId="{27F214EF-E31C-4FC9-B8CF-47ADF6C9B90F}" srcOrd="13" destOrd="0" presId="urn:microsoft.com/office/officeart/2005/8/layout/default"/>
    <dgm:cxn modelId="{0F33AB7A-64B2-4779-BE93-5E25A93BA6B4}" type="presParOf" srcId="{E812FD5F-17BB-4068-8B6D-840B81D2CA34}" destId="{F18E3CC1-D91C-4DAD-B962-5223C1905965}" srcOrd="14" destOrd="0" presId="urn:microsoft.com/office/officeart/2005/8/layout/default"/>
    <dgm:cxn modelId="{3ED83947-EA41-4E6D-B159-CC935D92C569}" type="presParOf" srcId="{E812FD5F-17BB-4068-8B6D-840B81D2CA34}" destId="{A65671A8-2EF4-434A-88DD-16EE275873BB}" srcOrd="15" destOrd="0" presId="urn:microsoft.com/office/officeart/2005/8/layout/default"/>
    <dgm:cxn modelId="{9EBE6C3A-B937-40C9-95DB-AF01B82A2F69}" type="presParOf" srcId="{E812FD5F-17BB-4068-8B6D-840B81D2CA34}" destId="{262D0F49-BE21-48F9-AFC1-3865ACB18807}" srcOrd="16" destOrd="0" presId="urn:microsoft.com/office/officeart/2005/8/layout/default"/>
    <dgm:cxn modelId="{B5626855-3F7F-4699-977D-892FD7C9068D}" type="presParOf" srcId="{E812FD5F-17BB-4068-8B6D-840B81D2CA34}" destId="{5F8D55FB-A026-4A85-8E78-D297B63B9B0D}" srcOrd="17" destOrd="0" presId="urn:microsoft.com/office/officeart/2005/8/layout/default"/>
    <dgm:cxn modelId="{A3F2A4A3-C55F-4DF4-BA37-36AEC0D08D0D}" type="presParOf" srcId="{E812FD5F-17BB-4068-8B6D-840B81D2CA34}" destId="{F4163F07-C7CC-491C-BDA2-2259CB69555F}"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5F234D-752F-44EC-9EE3-54856DA564D2}"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B64F36D5-D19E-4978-9DEC-B403937F2393}">
      <dgm:prSet phldrT="[Text]"/>
      <dgm:spPr/>
      <dgm:t>
        <a:bodyPr/>
        <a:lstStyle/>
        <a:p>
          <a:r>
            <a:rPr lang="en-US" b="0" i="0" dirty="0"/>
            <a:t>Replicas</a:t>
          </a:r>
          <a:endParaRPr lang="en-US" dirty="0"/>
        </a:p>
      </dgm:t>
    </dgm:pt>
    <dgm:pt modelId="{88967F6E-612D-48EF-B9C1-2BE710EBDEE8}" type="parTrans" cxnId="{96A203D2-1D06-42EE-B330-FA736A611D67}">
      <dgm:prSet/>
      <dgm:spPr/>
      <dgm:t>
        <a:bodyPr/>
        <a:lstStyle/>
        <a:p>
          <a:endParaRPr lang="en-US"/>
        </a:p>
      </dgm:t>
    </dgm:pt>
    <dgm:pt modelId="{0BEDACB6-21C4-45F0-9CD1-3F2A093C3DED}" type="sibTrans" cxnId="{96A203D2-1D06-42EE-B330-FA736A611D67}">
      <dgm:prSet/>
      <dgm:spPr/>
      <dgm:t>
        <a:bodyPr/>
        <a:lstStyle/>
        <a:p>
          <a:endParaRPr lang="en-US"/>
        </a:p>
      </dgm:t>
    </dgm:pt>
    <dgm:pt modelId="{0F8EB850-13A1-47E1-853B-C0DCBCEA6BD7}">
      <dgm:prSet phldrT="[Text]"/>
      <dgm:spPr/>
      <dgm:t>
        <a:bodyPr/>
        <a:lstStyle/>
        <a:p>
          <a:r>
            <a:rPr lang="en-US" b="0" i="0" dirty="0"/>
            <a:t>Node</a:t>
          </a:r>
          <a:endParaRPr lang="en-US" dirty="0"/>
        </a:p>
      </dgm:t>
    </dgm:pt>
    <dgm:pt modelId="{2E4C75AB-E286-46BE-832A-1A8CA11D2564}" type="parTrans" cxnId="{F1AEE152-5D21-47D0-827F-C7723DFEFE18}">
      <dgm:prSet/>
      <dgm:spPr/>
      <dgm:t>
        <a:bodyPr/>
        <a:lstStyle/>
        <a:p>
          <a:endParaRPr lang="en-US"/>
        </a:p>
      </dgm:t>
    </dgm:pt>
    <dgm:pt modelId="{7CCADD2E-CDA0-432F-AB7A-FBB7B551B995}" type="sibTrans" cxnId="{F1AEE152-5D21-47D0-827F-C7723DFEFE18}">
      <dgm:prSet/>
      <dgm:spPr/>
      <dgm:t>
        <a:bodyPr/>
        <a:lstStyle/>
        <a:p>
          <a:endParaRPr lang="en-US"/>
        </a:p>
      </dgm:t>
    </dgm:pt>
    <dgm:pt modelId="{45455CCC-5CAD-4B85-95CD-728E3A861AAF}">
      <dgm:prSet/>
      <dgm:spPr/>
      <dgm:t>
        <a:bodyPr/>
        <a:lstStyle/>
        <a:p>
          <a:r>
            <a:rPr lang="en-US" b="0" i="0" dirty="0"/>
            <a:t>Follower</a:t>
          </a:r>
          <a:endParaRPr lang="en-US" dirty="0"/>
        </a:p>
      </dgm:t>
    </dgm:pt>
    <dgm:pt modelId="{896D16B7-11BA-4B89-BFF3-BB2FF584BADA}" type="parTrans" cxnId="{944D98A8-D676-484A-8F54-C285AC3D93D3}">
      <dgm:prSet/>
      <dgm:spPr/>
      <dgm:t>
        <a:bodyPr/>
        <a:lstStyle/>
        <a:p>
          <a:endParaRPr lang="en-US"/>
        </a:p>
      </dgm:t>
    </dgm:pt>
    <dgm:pt modelId="{90CCF246-A4D4-4087-8B7B-6323693DCEBC}" type="sibTrans" cxnId="{944D98A8-D676-484A-8F54-C285AC3D93D3}">
      <dgm:prSet/>
      <dgm:spPr/>
      <dgm:t>
        <a:bodyPr/>
        <a:lstStyle/>
        <a:p>
          <a:endParaRPr lang="en-US"/>
        </a:p>
      </dgm:t>
    </dgm:pt>
    <dgm:pt modelId="{6245F3A7-B9E5-436B-B0D1-0CE0DD70DB3D}">
      <dgm:prSet/>
      <dgm:spPr/>
      <dgm:t>
        <a:bodyPr/>
        <a:lstStyle/>
        <a:p>
          <a:r>
            <a:rPr lang="en-US" b="0" i="0" dirty="0"/>
            <a:t>Data Log</a:t>
          </a:r>
          <a:endParaRPr lang="en-US" dirty="0"/>
        </a:p>
      </dgm:t>
    </dgm:pt>
    <dgm:pt modelId="{7903B3A0-98F6-451C-A99E-DD6BBD2D9C89}" type="parTrans" cxnId="{38EAACF8-0377-45FA-9064-CED3BA388A6D}">
      <dgm:prSet/>
      <dgm:spPr/>
      <dgm:t>
        <a:bodyPr/>
        <a:lstStyle/>
        <a:p>
          <a:endParaRPr lang="en-US"/>
        </a:p>
      </dgm:t>
    </dgm:pt>
    <dgm:pt modelId="{10A73C84-B4BD-4C82-A8A1-249F5BB7CDE0}" type="sibTrans" cxnId="{38EAACF8-0377-45FA-9064-CED3BA388A6D}">
      <dgm:prSet/>
      <dgm:spPr/>
      <dgm:t>
        <a:bodyPr/>
        <a:lstStyle/>
        <a:p>
          <a:endParaRPr lang="en-US"/>
        </a:p>
      </dgm:t>
    </dgm:pt>
    <dgm:pt modelId="{2504F5EF-1CF5-4FD6-88A9-DCA06FC6C4EB}">
      <dgm:prSet/>
      <dgm:spPr/>
      <dgm:t>
        <a:bodyPr/>
        <a:lstStyle/>
        <a:p>
          <a:r>
            <a:rPr lang="en-US" b="0" i="0" dirty="0"/>
            <a:t>Leader</a:t>
          </a:r>
          <a:endParaRPr lang="en-US" dirty="0"/>
        </a:p>
      </dgm:t>
    </dgm:pt>
    <dgm:pt modelId="{B212442B-BB6C-4F46-9542-CCDAD0C92B02}" type="parTrans" cxnId="{95CB39A8-007E-4677-8393-E56A3BE17ABB}">
      <dgm:prSet/>
      <dgm:spPr/>
      <dgm:t>
        <a:bodyPr/>
        <a:lstStyle/>
        <a:p>
          <a:endParaRPr lang="en-US"/>
        </a:p>
      </dgm:t>
    </dgm:pt>
    <dgm:pt modelId="{033B39D0-D267-481A-8DD2-52CB0DB8AF09}" type="sibTrans" cxnId="{95CB39A8-007E-4677-8393-E56A3BE17ABB}">
      <dgm:prSet/>
      <dgm:spPr/>
      <dgm:t>
        <a:bodyPr/>
        <a:lstStyle/>
        <a:p>
          <a:endParaRPr lang="en-US"/>
        </a:p>
      </dgm:t>
    </dgm:pt>
    <dgm:pt modelId="{E67DB5DB-5253-4069-A0E0-FC84EB1B9C5A}">
      <dgm:prSet/>
      <dgm:spPr/>
      <dgm:t>
        <a:bodyPr/>
        <a:lstStyle/>
        <a:p>
          <a:r>
            <a:rPr lang="en-US" dirty="0"/>
            <a:t>Message</a:t>
          </a:r>
        </a:p>
      </dgm:t>
    </dgm:pt>
    <dgm:pt modelId="{ED65EFCB-5996-4205-AB2F-D80F0A6FD62B}" type="parTrans" cxnId="{973CCED6-CB4D-473C-8C0A-3C337E0D159B}">
      <dgm:prSet/>
      <dgm:spPr/>
      <dgm:t>
        <a:bodyPr/>
        <a:lstStyle/>
        <a:p>
          <a:endParaRPr lang="en-US"/>
        </a:p>
      </dgm:t>
    </dgm:pt>
    <dgm:pt modelId="{C898BA58-BE8B-4873-A6B4-21445854402A}" type="sibTrans" cxnId="{973CCED6-CB4D-473C-8C0A-3C337E0D159B}">
      <dgm:prSet/>
      <dgm:spPr/>
      <dgm:t>
        <a:bodyPr/>
        <a:lstStyle/>
        <a:p>
          <a:endParaRPr lang="en-US"/>
        </a:p>
      </dgm:t>
    </dgm:pt>
    <dgm:pt modelId="{AB0BB936-951A-4AE2-9E9F-30B87F1F61AB}">
      <dgm:prSet/>
      <dgm:spPr/>
      <dgm:t>
        <a:bodyPr/>
        <a:lstStyle/>
        <a:p>
          <a:r>
            <a:rPr lang="en-US" dirty="0"/>
            <a:t>Cluster</a:t>
          </a:r>
        </a:p>
      </dgm:t>
    </dgm:pt>
    <dgm:pt modelId="{BA7E4FEC-F567-4DC9-A007-8D8358D1FFE4}" type="parTrans" cxnId="{3D60674C-3A11-4382-81F9-26F1DCBEDE7D}">
      <dgm:prSet/>
      <dgm:spPr/>
      <dgm:t>
        <a:bodyPr/>
        <a:lstStyle/>
        <a:p>
          <a:endParaRPr lang="en-US"/>
        </a:p>
      </dgm:t>
    </dgm:pt>
    <dgm:pt modelId="{189B5C6D-BF3E-4AAF-8F0A-DDF6F674ECCE}" type="sibTrans" cxnId="{3D60674C-3A11-4382-81F9-26F1DCBEDE7D}">
      <dgm:prSet/>
      <dgm:spPr/>
      <dgm:t>
        <a:bodyPr/>
        <a:lstStyle/>
        <a:p>
          <a:endParaRPr lang="en-US"/>
        </a:p>
      </dgm:t>
    </dgm:pt>
    <dgm:pt modelId="{E812FD5F-17BB-4068-8B6D-840B81D2CA34}" type="pres">
      <dgm:prSet presAssocID="{4F5F234D-752F-44EC-9EE3-54856DA564D2}" presName="diagram" presStyleCnt="0">
        <dgm:presLayoutVars>
          <dgm:dir/>
          <dgm:resizeHandles val="exact"/>
        </dgm:presLayoutVars>
      </dgm:prSet>
      <dgm:spPr/>
    </dgm:pt>
    <dgm:pt modelId="{B9762EDC-846C-4B8C-ABE4-A14466856849}" type="pres">
      <dgm:prSet presAssocID="{B64F36D5-D19E-4978-9DEC-B403937F2393}" presName="node" presStyleLbl="node1" presStyleIdx="0" presStyleCnt="7">
        <dgm:presLayoutVars>
          <dgm:bulletEnabled val="1"/>
        </dgm:presLayoutVars>
      </dgm:prSet>
      <dgm:spPr/>
    </dgm:pt>
    <dgm:pt modelId="{F0DC0466-57B3-4070-BD1A-1EC77756BCB3}" type="pres">
      <dgm:prSet presAssocID="{0BEDACB6-21C4-45F0-9CD1-3F2A093C3DED}" presName="sibTrans" presStyleCnt="0"/>
      <dgm:spPr/>
    </dgm:pt>
    <dgm:pt modelId="{437229D7-930A-4203-A8DE-8B2792BDDB78}" type="pres">
      <dgm:prSet presAssocID="{0F8EB850-13A1-47E1-853B-C0DCBCEA6BD7}" presName="node" presStyleLbl="node1" presStyleIdx="1" presStyleCnt="7">
        <dgm:presLayoutVars>
          <dgm:bulletEnabled val="1"/>
        </dgm:presLayoutVars>
      </dgm:prSet>
      <dgm:spPr/>
    </dgm:pt>
    <dgm:pt modelId="{3DE0D412-26F4-4C5C-A871-E1F698607F9D}" type="pres">
      <dgm:prSet presAssocID="{7CCADD2E-CDA0-432F-AB7A-FBB7B551B995}" presName="sibTrans" presStyleCnt="0"/>
      <dgm:spPr/>
    </dgm:pt>
    <dgm:pt modelId="{7AD2FDAB-7DB3-4D17-BBDB-A3D7DB4B8448}" type="pres">
      <dgm:prSet presAssocID="{45455CCC-5CAD-4B85-95CD-728E3A861AAF}" presName="node" presStyleLbl="node1" presStyleIdx="2" presStyleCnt="7">
        <dgm:presLayoutVars>
          <dgm:bulletEnabled val="1"/>
        </dgm:presLayoutVars>
      </dgm:prSet>
      <dgm:spPr/>
    </dgm:pt>
    <dgm:pt modelId="{C56AA759-AADF-4DE3-BB22-564135B0A683}" type="pres">
      <dgm:prSet presAssocID="{90CCF246-A4D4-4087-8B7B-6323693DCEBC}" presName="sibTrans" presStyleCnt="0"/>
      <dgm:spPr/>
    </dgm:pt>
    <dgm:pt modelId="{8AC37258-A910-4557-819E-EE9C7DB5E587}" type="pres">
      <dgm:prSet presAssocID="{E67DB5DB-5253-4069-A0E0-FC84EB1B9C5A}" presName="node" presStyleLbl="node1" presStyleIdx="3" presStyleCnt="7" custLinFactX="13417" custLinFactNeighborX="100000" custLinFactNeighborY="1672">
        <dgm:presLayoutVars>
          <dgm:bulletEnabled val="1"/>
        </dgm:presLayoutVars>
      </dgm:prSet>
      <dgm:spPr/>
    </dgm:pt>
    <dgm:pt modelId="{2B250251-96A6-432E-A67B-470406750AE3}" type="pres">
      <dgm:prSet presAssocID="{C898BA58-BE8B-4873-A6B4-21445854402A}" presName="sibTrans" presStyleCnt="0"/>
      <dgm:spPr/>
    </dgm:pt>
    <dgm:pt modelId="{244F30CD-B8D4-4B9E-BABF-22C1FECAC8A3}" type="pres">
      <dgm:prSet presAssocID="{AB0BB936-951A-4AE2-9E9F-30B87F1F61AB}" presName="node" presStyleLbl="node1" presStyleIdx="4" presStyleCnt="7" custLinFactX="-11945" custLinFactNeighborX="-100000" custLinFactNeighborY="1672">
        <dgm:presLayoutVars>
          <dgm:bulletEnabled val="1"/>
        </dgm:presLayoutVars>
      </dgm:prSet>
      <dgm:spPr/>
    </dgm:pt>
    <dgm:pt modelId="{B0D98701-3321-44E8-B8CF-69595AC60530}" type="pres">
      <dgm:prSet presAssocID="{189B5C6D-BF3E-4AAF-8F0A-DDF6F674ECCE}" presName="sibTrans" presStyleCnt="0"/>
      <dgm:spPr/>
    </dgm:pt>
    <dgm:pt modelId="{B849364B-DFC0-40AE-8C36-DF2A34FF9AA1}" type="pres">
      <dgm:prSet presAssocID="{2504F5EF-1CF5-4FD6-88A9-DCA06FC6C4EB}" presName="node" presStyleLbl="node1" presStyleIdx="5" presStyleCnt="7" custLinFactNeighborX="338" custLinFactNeighborY="1672">
        <dgm:presLayoutVars>
          <dgm:bulletEnabled val="1"/>
        </dgm:presLayoutVars>
      </dgm:prSet>
      <dgm:spPr/>
    </dgm:pt>
    <dgm:pt modelId="{AE0A7DE7-CEA0-47FD-909C-683C61F4BBC6}" type="pres">
      <dgm:prSet presAssocID="{033B39D0-D267-481A-8DD2-52CB0DB8AF09}" presName="sibTrans" presStyleCnt="0"/>
      <dgm:spPr/>
    </dgm:pt>
    <dgm:pt modelId="{F2E32A75-C600-4B7D-9428-A0FC0F7AC6CF}" type="pres">
      <dgm:prSet presAssocID="{6245F3A7-B9E5-436B-B0D1-0CE0DD70DB3D}" presName="node" presStyleLbl="node1" presStyleIdx="6" presStyleCnt="7" custLinFactNeighborX="3417" custLinFactNeighborY="3334">
        <dgm:presLayoutVars>
          <dgm:bulletEnabled val="1"/>
        </dgm:presLayoutVars>
      </dgm:prSet>
      <dgm:spPr/>
    </dgm:pt>
  </dgm:ptLst>
  <dgm:cxnLst>
    <dgm:cxn modelId="{39623605-0461-4CDC-81DC-8724DE1AEE4E}" type="presOf" srcId="{2504F5EF-1CF5-4FD6-88A9-DCA06FC6C4EB}" destId="{B849364B-DFC0-40AE-8C36-DF2A34FF9AA1}" srcOrd="0" destOrd="0" presId="urn:microsoft.com/office/officeart/2005/8/layout/default"/>
    <dgm:cxn modelId="{1C32C11B-FAB9-4879-88D3-0020A4EAC84D}" type="presOf" srcId="{AB0BB936-951A-4AE2-9E9F-30B87F1F61AB}" destId="{244F30CD-B8D4-4B9E-BABF-22C1FECAC8A3}" srcOrd="0" destOrd="0" presId="urn:microsoft.com/office/officeart/2005/8/layout/default"/>
    <dgm:cxn modelId="{00310840-5E85-4EA2-A027-30C26CFAFE2E}" type="presOf" srcId="{6245F3A7-B9E5-436B-B0D1-0CE0DD70DB3D}" destId="{F2E32A75-C600-4B7D-9428-A0FC0F7AC6CF}" srcOrd="0" destOrd="0" presId="urn:microsoft.com/office/officeart/2005/8/layout/default"/>
    <dgm:cxn modelId="{1622EA61-C50B-4543-8332-24BABB4F5AAF}" type="presOf" srcId="{4F5F234D-752F-44EC-9EE3-54856DA564D2}" destId="{E812FD5F-17BB-4068-8B6D-840B81D2CA34}" srcOrd="0" destOrd="0" presId="urn:microsoft.com/office/officeart/2005/8/layout/default"/>
    <dgm:cxn modelId="{089DEF64-89C9-4667-9EC6-A0EA3A1C0AEC}" type="presOf" srcId="{0F8EB850-13A1-47E1-853B-C0DCBCEA6BD7}" destId="{437229D7-930A-4203-A8DE-8B2792BDDB78}" srcOrd="0" destOrd="0" presId="urn:microsoft.com/office/officeart/2005/8/layout/default"/>
    <dgm:cxn modelId="{64BB0845-34FE-4E4B-B0F8-585602E80AB5}" type="presOf" srcId="{B64F36D5-D19E-4978-9DEC-B403937F2393}" destId="{B9762EDC-846C-4B8C-ABE4-A14466856849}" srcOrd="0" destOrd="0" presId="urn:microsoft.com/office/officeart/2005/8/layout/default"/>
    <dgm:cxn modelId="{3D60674C-3A11-4382-81F9-26F1DCBEDE7D}" srcId="{4F5F234D-752F-44EC-9EE3-54856DA564D2}" destId="{AB0BB936-951A-4AE2-9E9F-30B87F1F61AB}" srcOrd="4" destOrd="0" parTransId="{BA7E4FEC-F567-4DC9-A007-8D8358D1FFE4}" sibTransId="{189B5C6D-BF3E-4AAF-8F0A-DDF6F674ECCE}"/>
    <dgm:cxn modelId="{F1AEE152-5D21-47D0-827F-C7723DFEFE18}" srcId="{4F5F234D-752F-44EC-9EE3-54856DA564D2}" destId="{0F8EB850-13A1-47E1-853B-C0DCBCEA6BD7}" srcOrd="1" destOrd="0" parTransId="{2E4C75AB-E286-46BE-832A-1A8CA11D2564}" sibTransId="{7CCADD2E-CDA0-432F-AB7A-FBB7B551B995}"/>
    <dgm:cxn modelId="{8BF82C86-2FF3-41C3-B581-6F407778A694}" type="presOf" srcId="{45455CCC-5CAD-4B85-95CD-728E3A861AAF}" destId="{7AD2FDAB-7DB3-4D17-BBDB-A3D7DB4B8448}" srcOrd="0" destOrd="0" presId="urn:microsoft.com/office/officeart/2005/8/layout/default"/>
    <dgm:cxn modelId="{95CB39A8-007E-4677-8393-E56A3BE17ABB}" srcId="{4F5F234D-752F-44EC-9EE3-54856DA564D2}" destId="{2504F5EF-1CF5-4FD6-88A9-DCA06FC6C4EB}" srcOrd="5" destOrd="0" parTransId="{B212442B-BB6C-4F46-9542-CCDAD0C92B02}" sibTransId="{033B39D0-D267-481A-8DD2-52CB0DB8AF09}"/>
    <dgm:cxn modelId="{944D98A8-D676-484A-8F54-C285AC3D93D3}" srcId="{4F5F234D-752F-44EC-9EE3-54856DA564D2}" destId="{45455CCC-5CAD-4B85-95CD-728E3A861AAF}" srcOrd="2" destOrd="0" parTransId="{896D16B7-11BA-4B89-BFF3-BB2FF584BADA}" sibTransId="{90CCF246-A4D4-4087-8B7B-6323693DCEBC}"/>
    <dgm:cxn modelId="{2A504FB7-9DC2-44A7-84FC-9E76779D0BFB}" type="presOf" srcId="{E67DB5DB-5253-4069-A0E0-FC84EB1B9C5A}" destId="{8AC37258-A910-4557-819E-EE9C7DB5E587}" srcOrd="0" destOrd="0" presId="urn:microsoft.com/office/officeart/2005/8/layout/default"/>
    <dgm:cxn modelId="{96A203D2-1D06-42EE-B330-FA736A611D67}" srcId="{4F5F234D-752F-44EC-9EE3-54856DA564D2}" destId="{B64F36D5-D19E-4978-9DEC-B403937F2393}" srcOrd="0" destOrd="0" parTransId="{88967F6E-612D-48EF-B9C1-2BE710EBDEE8}" sibTransId="{0BEDACB6-21C4-45F0-9CD1-3F2A093C3DED}"/>
    <dgm:cxn modelId="{973CCED6-CB4D-473C-8C0A-3C337E0D159B}" srcId="{4F5F234D-752F-44EC-9EE3-54856DA564D2}" destId="{E67DB5DB-5253-4069-A0E0-FC84EB1B9C5A}" srcOrd="3" destOrd="0" parTransId="{ED65EFCB-5996-4205-AB2F-D80F0A6FD62B}" sibTransId="{C898BA58-BE8B-4873-A6B4-21445854402A}"/>
    <dgm:cxn modelId="{38EAACF8-0377-45FA-9064-CED3BA388A6D}" srcId="{4F5F234D-752F-44EC-9EE3-54856DA564D2}" destId="{6245F3A7-B9E5-436B-B0D1-0CE0DD70DB3D}" srcOrd="6" destOrd="0" parTransId="{7903B3A0-98F6-451C-A99E-DD6BBD2D9C89}" sibTransId="{10A73C84-B4BD-4C82-A8A1-249F5BB7CDE0}"/>
    <dgm:cxn modelId="{A1101B1D-A002-4ACC-B8E7-6E3B10C21B91}" type="presParOf" srcId="{E812FD5F-17BB-4068-8B6D-840B81D2CA34}" destId="{B9762EDC-846C-4B8C-ABE4-A14466856849}" srcOrd="0" destOrd="0" presId="urn:microsoft.com/office/officeart/2005/8/layout/default"/>
    <dgm:cxn modelId="{1FE38F32-BE41-4229-9154-C38F0AB501B9}" type="presParOf" srcId="{E812FD5F-17BB-4068-8B6D-840B81D2CA34}" destId="{F0DC0466-57B3-4070-BD1A-1EC77756BCB3}" srcOrd="1" destOrd="0" presId="urn:microsoft.com/office/officeart/2005/8/layout/default"/>
    <dgm:cxn modelId="{6DD6BE24-A683-4EF0-B425-6D25A811C5BD}" type="presParOf" srcId="{E812FD5F-17BB-4068-8B6D-840B81D2CA34}" destId="{437229D7-930A-4203-A8DE-8B2792BDDB78}" srcOrd="2" destOrd="0" presId="urn:microsoft.com/office/officeart/2005/8/layout/default"/>
    <dgm:cxn modelId="{C10771AD-2565-4DAC-A04C-191C12857D60}" type="presParOf" srcId="{E812FD5F-17BB-4068-8B6D-840B81D2CA34}" destId="{3DE0D412-26F4-4C5C-A871-E1F698607F9D}" srcOrd="3" destOrd="0" presId="urn:microsoft.com/office/officeart/2005/8/layout/default"/>
    <dgm:cxn modelId="{3A799024-6DFD-4A42-AEE0-0C137CA443C1}" type="presParOf" srcId="{E812FD5F-17BB-4068-8B6D-840B81D2CA34}" destId="{7AD2FDAB-7DB3-4D17-BBDB-A3D7DB4B8448}" srcOrd="4" destOrd="0" presId="urn:microsoft.com/office/officeart/2005/8/layout/default"/>
    <dgm:cxn modelId="{AE517760-9A92-4CCF-9D68-33AFCB38695D}" type="presParOf" srcId="{E812FD5F-17BB-4068-8B6D-840B81D2CA34}" destId="{C56AA759-AADF-4DE3-BB22-564135B0A683}" srcOrd="5" destOrd="0" presId="urn:microsoft.com/office/officeart/2005/8/layout/default"/>
    <dgm:cxn modelId="{E70DF7B0-E336-4890-A6DB-B4E04EC81305}" type="presParOf" srcId="{E812FD5F-17BB-4068-8B6D-840B81D2CA34}" destId="{8AC37258-A910-4557-819E-EE9C7DB5E587}" srcOrd="6" destOrd="0" presId="urn:microsoft.com/office/officeart/2005/8/layout/default"/>
    <dgm:cxn modelId="{B38E14D6-21DB-462C-AFD0-E62900B1F4EF}" type="presParOf" srcId="{E812FD5F-17BB-4068-8B6D-840B81D2CA34}" destId="{2B250251-96A6-432E-A67B-470406750AE3}" srcOrd="7" destOrd="0" presId="urn:microsoft.com/office/officeart/2005/8/layout/default"/>
    <dgm:cxn modelId="{12B34002-5D89-4379-A4E2-B5ED0CC197F7}" type="presParOf" srcId="{E812FD5F-17BB-4068-8B6D-840B81D2CA34}" destId="{244F30CD-B8D4-4B9E-BABF-22C1FECAC8A3}" srcOrd="8" destOrd="0" presId="urn:microsoft.com/office/officeart/2005/8/layout/default"/>
    <dgm:cxn modelId="{4637012F-3C51-42AF-BD22-2D8000DF9CD1}" type="presParOf" srcId="{E812FD5F-17BB-4068-8B6D-840B81D2CA34}" destId="{B0D98701-3321-44E8-B8CF-69595AC60530}" srcOrd="9" destOrd="0" presId="urn:microsoft.com/office/officeart/2005/8/layout/default"/>
    <dgm:cxn modelId="{F5ED644A-3913-473B-B429-2B7194176938}" type="presParOf" srcId="{E812FD5F-17BB-4068-8B6D-840B81D2CA34}" destId="{B849364B-DFC0-40AE-8C36-DF2A34FF9AA1}" srcOrd="10" destOrd="0" presId="urn:microsoft.com/office/officeart/2005/8/layout/default"/>
    <dgm:cxn modelId="{740A2D7F-F6A9-4255-B097-5860E41F7087}" type="presParOf" srcId="{E812FD5F-17BB-4068-8B6D-840B81D2CA34}" destId="{AE0A7DE7-CEA0-47FD-909C-683C61F4BBC6}" srcOrd="11" destOrd="0" presId="urn:microsoft.com/office/officeart/2005/8/layout/default"/>
    <dgm:cxn modelId="{4CDDF20F-CADE-4CF3-8B58-8326A251350F}" type="presParOf" srcId="{E812FD5F-17BB-4068-8B6D-840B81D2CA34}" destId="{F2E32A75-C600-4B7D-9428-A0FC0F7AC6CF}"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62EDC-846C-4B8C-ABE4-A14466856849}">
      <dsp:nvSpPr>
        <dsp:cNvPr id="0" name=""/>
        <dsp:cNvSpPr/>
      </dsp:nvSpPr>
      <dsp:spPr>
        <a:xfrm>
          <a:off x="3326" y="70462"/>
          <a:ext cx="2638871" cy="158332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0" i="0" kern="1200" dirty="0"/>
            <a:t>Broker</a:t>
          </a:r>
          <a:endParaRPr lang="en-US" sz="4000" kern="1200" dirty="0"/>
        </a:p>
      </dsp:txBody>
      <dsp:txXfrm>
        <a:off x="3326" y="70462"/>
        <a:ext cx="2638871" cy="1583322"/>
      </dsp:txXfrm>
    </dsp:sp>
    <dsp:sp modelId="{437229D7-930A-4203-A8DE-8B2792BDDB78}">
      <dsp:nvSpPr>
        <dsp:cNvPr id="0" name=""/>
        <dsp:cNvSpPr/>
      </dsp:nvSpPr>
      <dsp:spPr>
        <a:xfrm>
          <a:off x="2906084" y="70462"/>
          <a:ext cx="2638871" cy="1583322"/>
        </a:xfrm>
        <a:prstGeom prst="rect">
          <a:avLst/>
        </a:prstGeom>
        <a:solidFill>
          <a:schemeClr val="accent5">
            <a:hueOff val="-1103764"/>
            <a:satOff val="4423"/>
            <a:lumOff val="9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0" i="0" kern="1200" dirty="0"/>
            <a:t>Producers</a:t>
          </a:r>
          <a:endParaRPr lang="en-US" sz="4000" kern="1200" dirty="0"/>
        </a:p>
      </dsp:txBody>
      <dsp:txXfrm>
        <a:off x="2906084" y="70462"/>
        <a:ext cx="2638871" cy="1583322"/>
      </dsp:txXfrm>
    </dsp:sp>
    <dsp:sp modelId="{7AD2FDAB-7DB3-4D17-BBDB-A3D7DB4B8448}">
      <dsp:nvSpPr>
        <dsp:cNvPr id="0" name=""/>
        <dsp:cNvSpPr/>
      </dsp:nvSpPr>
      <dsp:spPr>
        <a:xfrm>
          <a:off x="5808843" y="70462"/>
          <a:ext cx="2638871" cy="1583322"/>
        </a:xfrm>
        <a:prstGeom prst="rect">
          <a:avLst/>
        </a:prstGeom>
        <a:solidFill>
          <a:schemeClr val="accent5">
            <a:hueOff val="-2207528"/>
            <a:satOff val="8847"/>
            <a:lumOff val="19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0" i="0" kern="1200" dirty="0"/>
            <a:t>Consumers</a:t>
          </a:r>
          <a:endParaRPr lang="en-US" sz="4000" kern="1200" dirty="0"/>
        </a:p>
      </dsp:txBody>
      <dsp:txXfrm>
        <a:off x="5808843" y="70462"/>
        <a:ext cx="2638871" cy="1583322"/>
      </dsp:txXfrm>
    </dsp:sp>
    <dsp:sp modelId="{8AC37258-A910-4557-819E-EE9C7DB5E587}">
      <dsp:nvSpPr>
        <dsp:cNvPr id="0" name=""/>
        <dsp:cNvSpPr/>
      </dsp:nvSpPr>
      <dsp:spPr>
        <a:xfrm>
          <a:off x="8711602" y="70462"/>
          <a:ext cx="2638871" cy="1583322"/>
        </a:xfrm>
        <a:prstGeom prst="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0" i="0" kern="1200" dirty="0"/>
            <a:t>Consumer Group</a:t>
          </a:r>
          <a:endParaRPr lang="en-US" sz="4000" kern="1200" dirty="0"/>
        </a:p>
      </dsp:txBody>
      <dsp:txXfrm>
        <a:off x="8711602" y="70462"/>
        <a:ext cx="2638871" cy="1583322"/>
      </dsp:txXfrm>
    </dsp:sp>
    <dsp:sp modelId="{244F30CD-B8D4-4B9E-BABF-22C1FECAC8A3}">
      <dsp:nvSpPr>
        <dsp:cNvPr id="0" name=""/>
        <dsp:cNvSpPr/>
      </dsp:nvSpPr>
      <dsp:spPr>
        <a:xfrm>
          <a:off x="3326" y="1917672"/>
          <a:ext cx="2638871" cy="1583322"/>
        </a:xfrm>
        <a:prstGeom prst="rect">
          <a:avLst/>
        </a:prstGeom>
        <a:solidFill>
          <a:schemeClr val="accent5">
            <a:hueOff val="-4415056"/>
            <a:satOff val="17694"/>
            <a:lumOff val="38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Topics</a:t>
          </a:r>
        </a:p>
      </dsp:txBody>
      <dsp:txXfrm>
        <a:off x="3326" y="1917672"/>
        <a:ext cx="2638871" cy="1583322"/>
      </dsp:txXfrm>
    </dsp:sp>
    <dsp:sp modelId="{B849364B-DFC0-40AE-8C36-DF2A34FF9AA1}">
      <dsp:nvSpPr>
        <dsp:cNvPr id="0" name=""/>
        <dsp:cNvSpPr/>
      </dsp:nvSpPr>
      <dsp:spPr>
        <a:xfrm>
          <a:off x="2906084" y="1917672"/>
          <a:ext cx="2638871" cy="1583322"/>
        </a:xfrm>
        <a:prstGeom prst="rect">
          <a:avLst/>
        </a:prstGeom>
        <a:solidFill>
          <a:schemeClr val="accent5">
            <a:hueOff val="-5518820"/>
            <a:satOff val="22117"/>
            <a:lumOff val="479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0" i="0" kern="1200" dirty="0"/>
            <a:t>Partitions</a:t>
          </a:r>
          <a:endParaRPr lang="en-US" sz="4000" kern="1200" dirty="0"/>
        </a:p>
      </dsp:txBody>
      <dsp:txXfrm>
        <a:off x="2906084" y="1917672"/>
        <a:ext cx="2638871" cy="1583322"/>
      </dsp:txXfrm>
    </dsp:sp>
    <dsp:sp modelId="{F2E32A75-C600-4B7D-9428-A0FC0F7AC6CF}">
      <dsp:nvSpPr>
        <dsp:cNvPr id="0" name=""/>
        <dsp:cNvSpPr/>
      </dsp:nvSpPr>
      <dsp:spPr>
        <a:xfrm>
          <a:off x="5808843" y="1917672"/>
          <a:ext cx="2638871" cy="1583322"/>
        </a:xfrm>
        <a:prstGeom prst="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0" i="0" kern="1200" dirty="0"/>
            <a:t>Offset</a:t>
          </a:r>
          <a:endParaRPr lang="en-US" sz="4000" kern="1200" dirty="0"/>
        </a:p>
      </dsp:txBody>
      <dsp:txXfrm>
        <a:off x="5808843" y="1917672"/>
        <a:ext cx="2638871" cy="1583322"/>
      </dsp:txXfrm>
    </dsp:sp>
    <dsp:sp modelId="{F18E3CC1-D91C-4DAD-B962-5223C1905965}">
      <dsp:nvSpPr>
        <dsp:cNvPr id="0" name=""/>
        <dsp:cNvSpPr/>
      </dsp:nvSpPr>
      <dsp:spPr>
        <a:xfrm>
          <a:off x="8711602" y="1917672"/>
          <a:ext cx="2638871" cy="1583322"/>
        </a:xfrm>
        <a:prstGeom prst="rect">
          <a:avLst/>
        </a:prstGeom>
        <a:solidFill>
          <a:schemeClr val="accent5">
            <a:hueOff val="-7726349"/>
            <a:satOff val="30964"/>
            <a:lumOff val="67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0" i="0" kern="1200" dirty="0"/>
            <a:t>Message Ordering</a:t>
          </a:r>
          <a:endParaRPr lang="en-US" sz="4000" kern="1200" dirty="0"/>
        </a:p>
      </dsp:txBody>
      <dsp:txXfrm>
        <a:off x="8711602" y="1917672"/>
        <a:ext cx="2638871" cy="1583322"/>
      </dsp:txXfrm>
    </dsp:sp>
    <dsp:sp modelId="{262D0F49-BE21-48F9-AFC1-3865ACB18807}">
      <dsp:nvSpPr>
        <dsp:cNvPr id="0" name=""/>
        <dsp:cNvSpPr/>
      </dsp:nvSpPr>
      <dsp:spPr>
        <a:xfrm>
          <a:off x="2906084" y="3764882"/>
          <a:ext cx="2638871" cy="1583322"/>
        </a:xfrm>
        <a:prstGeom prst="rect">
          <a:avLst/>
        </a:prstGeom>
        <a:solidFill>
          <a:schemeClr val="accent5">
            <a:hueOff val="-8830112"/>
            <a:satOff val="35388"/>
            <a:lumOff val="76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0" i="0" kern="1200" dirty="0"/>
            <a:t>Connector API</a:t>
          </a:r>
          <a:endParaRPr lang="en-US" sz="4000" kern="1200" dirty="0"/>
        </a:p>
      </dsp:txBody>
      <dsp:txXfrm>
        <a:off x="2906084" y="3764882"/>
        <a:ext cx="2638871" cy="1583322"/>
      </dsp:txXfrm>
    </dsp:sp>
    <dsp:sp modelId="{F4163F07-C7CC-491C-BDA2-2259CB69555F}">
      <dsp:nvSpPr>
        <dsp:cNvPr id="0" name=""/>
        <dsp:cNvSpPr/>
      </dsp:nvSpPr>
      <dsp:spPr>
        <a:xfrm>
          <a:off x="5808843" y="3764882"/>
          <a:ext cx="2638871" cy="1583322"/>
        </a:xfrm>
        <a:prstGeom prst="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0" i="0" kern="1200" dirty="0"/>
            <a:t>Log </a:t>
          </a:r>
          <a:r>
            <a:rPr lang="en-US" sz="4000" b="0" i="0" kern="1200" dirty="0" err="1"/>
            <a:t>Anotomy</a:t>
          </a:r>
          <a:endParaRPr lang="en-US" sz="4000" kern="1200" dirty="0"/>
        </a:p>
      </dsp:txBody>
      <dsp:txXfrm>
        <a:off x="5808843" y="3764882"/>
        <a:ext cx="2638871" cy="15833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62EDC-846C-4B8C-ABE4-A14466856849}">
      <dsp:nvSpPr>
        <dsp:cNvPr id="0" name=""/>
        <dsp:cNvSpPr/>
      </dsp:nvSpPr>
      <dsp:spPr>
        <a:xfrm>
          <a:off x="1343828" y="1163"/>
          <a:ext cx="2708169" cy="162490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b="0" i="0" kern="1200" dirty="0"/>
            <a:t>Replicas</a:t>
          </a:r>
          <a:endParaRPr lang="en-US" sz="5100" kern="1200" dirty="0"/>
        </a:p>
      </dsp:txBody>
      <dsp:txXfrm>
        <a:off x="1343828" y="1163"/>
        <a:ext cx="2708169" cy="1624901"/>
      </dsp:txXfrm>
    </dsp:sp>
    <dsp:sp modelId="{437229D7-930A-4203-A8DE-8B2792BDDB78}">
      <dsp:nvSpPr>
        <dsp:cNvPr id="0" name=""/>
        <dsp:cNvSpPr/>
      </dsp:nvSpPr>
      <dsp:spPr>
        <a:xfrm>
          <a:off x="4322815" y="1163"/>
          <a:ext cx="2708169" cy="1624901"/>
        </a:xfrm>
        <a:prstGeom prst="rect">
          <a:avLst/>
        </a:prstGeom>
        <a:solidFill>
          <a:schemeClr val="accent5">
            <a:hueOff val="-1655646"/>
            <a:satOff val="6635"/>
            <a:lumOff val="14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b="0" i="0" kern="1200" dirty="0"/>
            <a:t>Node</a:t>
          </a:r>
          <a:endParaRPr lang="en-US" sz="5100" kern="1200" dirty="0"/>
        </a:p>
      </dsp:txBody>
      <dsp:txXfrm>
        <a:off x="4322815" y="1163"/>
        <a:ext cx="2708169" cy="1624901"/>
      </dsp:txXfrm>
    </dsp:sp>
    <dsp:sp modelId="{7AD2FDAB-7DB3-4D17-BBDB-A3D7DB4B8448}">
      <dsp:nvSpPr>
        <dsp:cNvPr id="0" name=""/>
        <dsp:cNvSpPr/>
      </dsp:nvSpPr>
      <dsp:spPr>
        <a:xfrm>
          <a:off x="7301801" y="1163"/>
          <a:ext cx="2708169" cy="1624901"/>
        </a:xfrm>
        <a:prstGeom prst="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b="0" i="0" kern="1200" dirty="0"/>
            <a:t>Follower</a:t>
          </a:r>
          <a:endParaRPr lang="en-US" sz="5100" kern="1200" dirty="0"/>
        </a:p>
      </dsp:txBody>
      <dsp:txXfrm>
        <a:off x="7301801" y="1163"/>
        <a:ext cx="2708169" cy="1624901"/>
      </dsp:txXfrm>
    </dsp:sp>
    <dsp:sp modelId="{8AC37258-A910-4557-819E-EE9C7DB5E587}">
      <dsp:nvSpPr>
        <dsp:cNvPr id="0" name=""/>
        <dsp:cNvSpPr/>
      </dsp:nvSpPr>
      <dsp:spPr>
        <a:xfrm>
          <a:off x="4415353" y="1924050"/>
          <a:ext cx="2708169" cy="1624901"/>
        </a:xfrm>
        <a:prstGeom prst="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Message</a:t>
          </a:r>
        </a:p>
      </dsp:txBody>
      <dsp:txXfrm>
        <a:off x="4415353" y="1924050"/>
        <a:ext cx="2708169" cy="1624901"/>
      </dsp:txXfrm>
    </dsp:sp>
    <dsp:sp modelId="{244F30CD-B8D4-4B9E-BABF-22C1FECAC8A3}">
      <dsp:nvSpPr>
        <dsp:cNvPr id="0" name=""/>
        <dsp:cNvSpPr/>
      </dsp:nvSpPr>
      <dsp:spPr>
        <a:xfrm>
          <a:off x="1291154" y="1924050"/>
          <a:ext cx="2708169" cy="1624901"/>
        </a:xfrm>
        <a:prstGeom prst="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Cluster</a:t>
          </a:r>
        </a:p>
      </dsp:txBody>
      <dsp:txXfrm>
        <a:off x="1291154" y="1924050"/>
        <a:ext cx="2708169" cy="1624901"/>
      </dsp:txXfrm>
    </dsp:sp>
    <dsp:sp modelId="{B849364B-DFC0-40AE-8C36-DF2A34FF9AA1}">
      <dsp:nvSpPr>
        <dsp:cNvPr id="0" name=""/>
        <dsp:cNvSpPr/>
      </dsp:nvSpPr>
      <dsp:spPr>
        <a:xfrm>
          <a:off x="7310955" y="1924050"/>
          <a:ext cx="2708169" cy="1624901"/>
        </a:xfrm>
        <a:prstGeom prst="rect">
          <a:avLst/>
        </a:prstGeom>
        <a:solidFill>
          <a:schemeClr val="accent5">
            <a:hueOff val="-8278230"/>
            <a:satOff val="33176"/>
            <a:lumOff val="71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b="0" i="0" kern="1200" dirty="0"/>
            <a:t>Leader</a:t>
          </a:r>
          <a:endParaRPr lang="en-US" sz="5100" kern="1200" dirty="0"/>
        </a:p>
      </dsp:txBody>
      <dsp:txXfrm>
        <a:off x="7310955" y="1924050"/>
        <a:ext cx="2708169" cy="1624901"/>
      </dsp:txXfrm>
    </dsp:sp>
    <dsp:sp modelId="{F2E32A75-C600-4B7D-9428-A0FC0F7AC6CF}">
      <dsp:nvSpPr>
        <dsp:cNvPr id="0" name=""/>
        <dsp:cNvSpPr/>
      </dsp:nvSpPr>
      <dsp:spPr>
        <a:xfrm>
          <a:off x="4415353" y="3793765"/>
          <a:ext cx="2708169" cy="1624901"/>
        </a:xfrm>
        <a:prstGeom prst="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b="0" i="0" kern="1200" dirty="0"/>
            <a:t>Data Log</a:t>
          </a:r>
          <a:endParaRPr lang="en-US" sz="5100" kern="1200" dirty="0"/>
        </a:p>
      </dsp:txBody>
      <dsp:txXfrm>
        <a:off x="4415353" y="3793765"/>
        <a:ext cx="2708169" cy="16249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9/1/2022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24020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10</a:t>
            </a:fld>
            <a:endParaRPr lang="en-US" dirty="0"/>
          </a:p>
        </p:txBody>
      </p:sp>
    </p:spTree>
    <p:extLst>
      <p:ext uri="{BB962C8B-B14F-4D97-AF65-F5344CB8AC3E}">
        <p14:creationId xmlns:p14="http://schemas.microsoft.com/office/powerpoint/2010/main" val="934748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090844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3510671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3924020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685265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337180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3425255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2027418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9</a:t>
            </a:fld>
            <a:endParaRPr lang="en-US" dirty="0"/>
          </a:p>
        </p:txBody>
      </p:sp>
    </p:spTree>
    <p:extLst>
      <p:ext uri="{BB962C8B-B14F-4D97-AF65-F5344CB8AC3E}">
        <p14:creationId xmlns:p14="http://schemas.microsoft.com/office/powerpoint/2010/main" val="417033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9/1/2022</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000500" y="7276"/>
            <a:ext cx="41910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Terminologies and Concepts</a:t>
            </a:r>
          </a:p>
        </p:txBody>
      </p:sp>
      <p:sp>
        <p:nvSpPr>
          <p:cNvPr id="5" name="TextBox 4">
            <a:extLst>
              <a:ext uri="{FF2B5EF4-FFF2-40B4-BE49-F238E27FC236}">
                <a16:creationId xmlns:a16="http://schemas.microsoft.com/office/drawing/2014/main" id="{B67D99D5-7B81-7DA3-B0F9-B80AA6D6D183}"/>
              </a:ext>
            </a:extLst>
          </p:cNvPr>
          <p:cNvSpPr txBox="1"/>
          <p:nvPr/>
        </p:nvSpPr>
        <p:spPr>
          <a:xfrm>
            <a:off x="207437" y="2286000"/>
            <a:ext cx="11832164" cy="2358338"/>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lgn="l" fontAlgn="base">
              <a:buFont typeface="Wingdings" panose="05000000000000000000" pitchFamily="2" charset="2"/>
              <a:buChar char="ü"/>
            </a:pPr>
            <a:r>
              <a:rPr lang="en-US" b="0" i="0" dirty="0">
                <a:solidFill>
                  <a:srgbClr val="444444"/>
                </a:solidFill>
                <a:effectLst/>
              </a:rPr>
              <a:t>Basically, </a:t>
            </a:r>
            <a:r>
              <a:rPr lang="en-US" b="1" i="0" dirty="0">
                <a:solidFill>
                  <a:srgbClr val="444444"/>
                </a:solidFill>
                <a:effectLst/>
              </a:rPr>
              <a:t>Kafka architecture</a:t>
            </a:r>
            <a:r>
              <a:rPr lang="en-US" b="0" i="0" dirty="0">
                <a:solidFill>
                  <a:srgbClr val="444444"/>
                </a:solidFill>
                <a:effectLst/>
              </a:rPr>
              <a:t> contains few key terms, like topics, producers, consumers, brokers and many more. To understand </a:t>
            </a:r>
            <a:r>
              <a:rPr lang="en-US" b="1" i="1" dirty="0">
                <a:solidFill>
                  <a:srgbClr val="444444"/>
                </a:solidFill>
                <a:effectLst/>
              </a:rPr>
              <a:t>Apache Kafka</a:t>
            </a:r>
            <a:r>
              <a:rPr lang="en-US" b="0" i="0" dirty="0">
                <a:solidFill>
                  <a:srgbClr val="444444"/>
                </a:solidFill>
                <a:effectLst/>
              </a:rPr>
              <a:t> in detail, we must understand these key terms first.</a:t>
            </a:r>
            <a:br>
              <a:rPr lang="en-US" b="0" i="0" dirty="0">
                <a:solidFill>
                  <a:srgbClr val="444444"/>
                </a:solidFill>
                <a:effectLst/>
              </a:rPr>
            </a:br>
            <a:endParaRPr lang="en-US" b="0" i="0" dirty="0">
              <a:solidFill>
                <a:srgbClr val="444444"/>
              </a:solidFill>
              <a:effectLst/>
            </a:endParaRPr>
          </a:p>
          <a:p>
            <a:pPr marL="342900" indent="-342900" algn="l" fontAlgn="base">
              <a:buFont typeface="Wingdings" panose="05000000000000000000" pitchFamily="2" charset="2"/>
              <a:buChar char="ü"/>
            </a:pPr>
            <a:r>
              <a:rPr lang="en-US" b="0" i="0" dirty="0">
                <a:solidFill>
                  <a:srgbClr val="444444"/>
                </a:solidFill>
                <a:effectLst/>
              </a:rPr>
              <a:t>So, in this video, we will learn all these Kafka Terminologies which will help us to build the strong foundation of Kafka Knowledge.</a:t>
            </a:r>
          </a:p>
        </p:txBody>
      </p:sp>
    </p:spTree>
    <p:extLst>
      <p:ext uri="{BB962C8B-B14F-4D97-AF65-F5344CB8AC3E}">
        <p14:creationId xmlns:p14="http://schemas.microsoft.com/office/powerpoint/2010/main" val="31658630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8995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5" name="TextBox 14">
            <a:extLst>
              <a:ext uri="{FF2B5EF4-FFF2-40B4-BE49-F238E27FC236}">
                <a16:creationId xmlns:a16="http://schemas.microsoft.com/office/drawing/2014/main" id="{2E09274D-84EA-40B1-B453-8C513D89F933}"/>
              </a:ext>
            </a:extLst>
          </p:cNvPr>
          <p:cNvSpPr txBox="1"/>
          <p:nvPr/>
        </p:nvSpPr>
        <p:spPr>
          <a:xfrm>
            <a:off x="4963378" y="2553445"/>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344813" y="1639045"/>
            <a:ext cx="184731" cy="470000"/>
          </a:xfrm>
          <a:prstGeom prst="rect">
            <a:avLst/>
          </a:prstGeom>
          <a:noFill/>
        </p:spPr>
        <p:txBody>
          <a:bodyPr wrap="none" rtlCol="0">
            <a:spAutoFit/>
          </a:bodyPr>
          <a:lstStyle/>
          <a:p>
            <a:endParaRPr lang="en-US" dirty="0"/>
          </a:p>
        </p:txBody>
      </p:sp>
      <p:sp>
        <p:nvSpPr>
          <p:cNvPr id="17" name="Rectangle 16">
            <a:extLst>
              <a:ext uri="{FF2B5EF4-FFF2-40B4-BE49-F238E27FC236}">
                <a16:creationId xmlns:a16="http://schemas.microsoft.com/office/drawing/2014/main" id="{D586D715-16B9-4DE1-96C4-E82BBA13BCDE}"/>
              </a:ext>
            </a:extLst>
          </p:cNvPr>
          <p:cNvSpPr/>
          <p:nvPr/>
        </p:nvSpPr>
        <p:spPr>
          <a:xfrm>
            <a:off x="207436" y="1353790"/>
            <a:ext cx="11755963" cy="466601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1800" b="1" dirty="0"/>
              <a:t>16. Kafka Data Log</a:t>
            </a:r>
            <a:br>
              <a:rPr lang="en-US" sz="1800" b="1" dirty="0"/>
            </a:br>
            <a:endParaRPr lang="en-US" sz="1800" b="1" dirty="0"/>
          </a:p>
          <a:p>
            <a:pPr fontAlgn="base"/>
            <a:r>
              <a:rPr lang="en-US" sz="1800" dirty="0"/>
              <a:t>                     Messages are preserved through Kafka, especially for a considerable amount of time. That means consumers can read as per their convenience. </a:t>
            </a:r>
            <a:br>
              <a:rPr lang="en-US" sz="1800" dirty="0"/>
            </a:br>
            <a:endParaRPr lang="en-US" sz="1800" dirty="0"/>
          </a:p>
          <a:p>
            <a:pPr fontAlgn="base"/>
            <a:r>
              <a:rPr lang="en-US" sz="1800" dirty="0"/>
              <a:t>                     Since Kafka is configured to keep messages for 24 hours but somehow consumer is down for time greater than 24 hours, in that case, the consumer will lose messages. Still, it is possible to read that message from last known offset, only if the downtime on part of the consumer is just 60 minutes.</a:t>
            </a:r>
            <a:br>
              <a:rPr lang="en-US" dirty="0"/>
            </a:br>
            <a:endParaRPr lang="en-US" dirty="0"/>
          </a:p>
          <a:p>
            <a:pPr fontAlgn="base"/>
            <a:r>
              <a:rPr lang="en-US" sz="1800" b="1" dirty="0"/>
              <a:t>17. Kafka Connector API</a:t>
            </a:r>
          </a:p>
          <a:p>
            <a:pPr fontAlgn="base"/>
            <a:endParaRPr lang="en-US" sz="1800" b="1" dirty="0"/>
          </a:p>
          <a:p>
            <a:pPr fontAlgn="base"/>
            <a:r>
              <a:rPr lang="en-US" sz="1800" dirty="0"/>
              <a:t>                  The API which permits to build as well as run reusable consumers or producers that connects existing applications or data systems to Kafka topics, we use the Connector API. </a:t>
            </a:r>
          </a:p>
          <a:p>
            <a:pPr fontAlgn="base"/>
            <a:endParaRPr lang="en-US" sz="1800" dirty="0"/>
          </a:p>
        </p:txBody>
      </p:sp>
      <p:sp>
        <p:nvSpPr>
          <p:cNvPr id="10" name="Rectangle 9">
            <a:extLst>
              <a:ext uri="{FF2B5EF4-FFF2-40B4-BE49-F238E27FC236}">
                <a16:creationId xmlns:a16="http://schemas.microsoft.com/office/drawing/2014/main" id="{206834B4-DED9-4268-B3C8-2E27B24FAEA5}"/>
              </a:ext>
            </a:extLst>
          </p:cNvPr>
          <p:cNvSpPr/>
          <p:nvPr/>
        </p:nvSpPr>
        <p:spPr>
          <a:xfrm>
            <a:off x="5029200" y="87868"/>
            <a:ext cx="17526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a:t>
            </a:r>
          </a:p>
        </p:txBody>
      </p:sp>
      <p:sp>
        <p:nvSpPr>
          <p:cNvPr id="11" name="Rectangle 10">
            <a:extLst>
              <a:ext uri="{FF2B5EF4-FFF2-40B4-BE49-F238E27FC236}">
                <a16:creationId xmlns:a16="http://schemas.microsoft.com/office/drawing/2014/main" id="{25EA766C-DBD8-4CBB-A488-86B5232DBEE8}"/>
              </a:ext>
            </a:extLst>
          </p:cNvPr>
          <p:cNvSpPr/>
          <p:nvPr/>
        </p:nvSpPr>
        <p:spPr>
          <a:xfrm>
            <a:off x="207436" y="882134"/>
            <a:ext cx="2264594" cy="40011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fontAlgn="base"/>
            <a:r>
              <a:rPr lang="en-US" sz="2000" dirty="0"/>
              <a:t>Kafka Terminologies</a:t>
            </a:r>
          </a:p>
        </p:txBody>
      </p:sp>
    </p:spTree>
    <p:extLst>
      <p:ext uri="{BB962C8B-B14F-4D97-AF65-F5344CB8AC3E}">
        <p14:creationId xmlns:p14="http://schemas.microsoft.com/office/powerpoint/2010/main" val="37098799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graphicFrame>
        <p:nvGraphicFramePr>
          <p:cNvPr id="4" name="Diagram 3">
            <a:extLst>
              <a:ext uri="{FF2B5EF4-FFF2-40B4-BE49-F238E27FC236}">
                <a16:creationId xmlns:a16="http://schemas.microsoft.com/office/drawing/2014/main" id="{CB5F727E-6763-4A2D-A4D0-C7C996E9A612}"/>
              </a:ext>
            </a:extLst>
          </p:cNvPr>
          <p:cNvGraphicFramePr/>
          <p:nvPr>
            <p:extLst>
              <p:ext uri="{D42A27DB-BD31-4B8C-83A1-F6EECF244321}">
                <p14:modId xmlns:p14="http://schemas.microsoft.com/office/powerpoint/2010/main" val="3585490226"/>
              </p:ext>
            </p:extLst>
          </p:nvPr>
        </p:nvGraphicFramePr>
        <p:xfrm>
          <a:off x="464748" y="1348152"/>
          <a:ext cx="113538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CAFFDBF7-8424-42C6-AB7D-D4714AC0689B}"/>
              </a:ext>
            </a:extLst>
          </p:cNvPr>
          <p:cNvSpPr/>
          <p:nvPr/>
        </p:nvSpPr>
        <p:spPr>
          <a:xfrm>
            <a:off x="4000500" y="7276"/>
            <a:ext cx="41910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Terminologies and Concepts</a:t>
            </a:r>
          </a:p>
        </p:txBody>
      </p:sp>
    </p:spTree>
    <p:extLst>
      <p:ext uri="{BB962C8B-B14F-4D97-AF65-F5344CB8AC3E}">
        <p14:creationId xmlns:p14="http://schemas.microsoft.com/office/powerpoint/2010/main" val="176046624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graphicFrame>
        <p:nvGraphicFramePr>
          <p:cNvPr id="4" name="Diagram 3">
            <a:extLst>
              <a:ext uri="{FF2B5EF4-FFF2-40B4-BE49-F238E27FC236}">
                <a16:creationId xmlns:a16="http://schemas.microsoft.com/office/drawing/2014/main" id="{CB5F727E-6763-4A2D-A4D0-C7C996E9A612}"/>
              </a:ext>
            </a:extLst>
          </p:cNvPr>
          <p:cNvGraphicFramePr/>
          <p:nvPr>
            <p:extLst>
              <p:ext uri="{D42A27DB-BD31-4B8C-83A1-F6EECF244321}">
                <p14:modId xmlns:p14="http://schemas.microsoft.com/office/powerpoint/2010/main" val="2608585396"/>
              </p:ext>
            </p:extLst>
          </p:nvPr>
        </p:nvGraphicFramePr>
        <p:xfrm>
          <a:off x="613835" y="1352544"/>
          <a:ext cx="113538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CAFFDBF7-8424-42C6-AB7D-D4714AC0689B}"/>
              </a:ext>
            </a:extLst>
          </p:cNvPr>
          <p:cNvSpPr/>
          <p:nvPr/>
        </p:nvSpPr>
        <p:spPr>
          <a:xfrm>
            <a:off x="4000500" y="7276"/>
            <a:ext cx="41910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Terminologies and Concepts</a:t>
            </a:r>
          </a:p>
        </p:txBody>
      </p:sp>
    </p:spTree>
    <p:extLst>
      <p:ext uri="{BB962C8B-B14F-4D97-AF65-F5344CB8AC3E}">
        <p14:creationId xmlns:p14="http://schemas.microsoft.com/office/powerpoint/2010/main" val="21842653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114800" y="87868"/>
            <a:ext cx="36957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Architecture – Cluster</a:t>
            </a:r>
          </a:p>
        </p:txBody>
      </p:sp>
      <p:pic>
        <p:nvPicPr>
          <p:cNvPr id="1026" name="Picture 2" descr="event driven architecture kafka">
            <a:extLst>
              <a:ext uri="{FF2B5EF4-FFF2-40B4-BE49-F238E27FC236}">
                <a16:creationId xmlns:a16="http://schemas.microsoft.com/office/drawing/2014/main" id="{EDDE78C4-086C-64A4-4B08-B39305F11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7" y="795338"/>
            <a:ext cx="9567863" cy="5740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1768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5" name="TextBox 14">
            <a:extLst>
              <a:ext uri="{FF2B5EF4-FFF2-40B4-BE49-F238E27FC236}">
                <a16:creationId xmlns:a16="http://schemas.microsoft.com/office/drawing/2014/main" id="{2E09274D-84EA-40B1-B453-8C513D89F933}"/>
              </a:ext>
            </a:extLst>
          </p:cNvPr>
          <p:cNvSpPr txBox="1"/>
          <p:nvPr/>
        </p:nvSpPr>
        <p:spPr>
          <a:xfrm>
            <a:off x="4963378" y="1943845"/>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344813" y="1029445"/>
            <a:ext cx="184731" cy="470000"/>
          </a:xfrm>
          <a:prstGeom prst="rect">
            <a:avLst/>
          </a:prstGeom>
          <a:noFill/>
        </p:spPr>
        <p:txBody>
          <a:bodyPr wrap="none" rtlCol="0">
            <a:spAutoFit/>
          </a:bodyPr>
          <a:lstStyle/>
          <a:p>
            <a:endParaRPr lang="en-US" dirty="0"/>
          </a:p>
        </p:txBody>
      </p:sp>
      <p:sp>
        <p:nvSpPr>
          <p:cNvPr id="17" name="Rectangle 16">
            <a:extLst>
              <a:ext uri="{FF2B5EF4-FFF2-40B4-BE49-F238E27FC236}">
                <a16:creationId xmlns:a16="http://schemas.microsoft.com/office/drawing/2014/main" id="{D586D715-16B9-4DE1-96C4-E82BBA13BCDE}"/>
              </a:ext>
            </a:extLst>
          </p:cNvPr>
          <p:cNvSpPr/>
          <p:nvPr/>
        </p:nvSpPr>
        <p:spPr>
          <a:xfrm>
            <a:off x="207436" y="941100"/>
            <a:ext cx="11755963" cy="5787717"/>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2000" b="1" dirty="0"/>
              <a:t>1. Kafka Broker</a:t>
            </a:r>
            <a:br>
              <a:rPr lang="en-US" sz="2000" b="1" dirty="0"/>
            </a:br>
            <a:endParaRPr lang="en-US" sz="2000" b="1" dirty="0"/>
          </a:p>
          <a:p>
            <a:pPr fontAlgn="base"/>
            <a:r>
              <a:rPr lang="en-US" sz="2000" dirty="0"/>
              <a:t>                There are one or more servers available in </a:t>
            </a:r>
          </a:p>
          <a:p>
            <a:pPr fontAlgn="base"/>
            <a:r>
              <a:rPr lang="en-US" sz="2000" dirty="0"/>
              <a:t>Apache Kafka cluster, basically, these servers (each) are </a:t>
            </a:r>
          </a:p>
          <a:p>
            <a:pPr fontAlgn="base"/>
            <a:r>
              <a:rPr lang="en-US" sz="2000" dirty="0"/>
              <a:t>what we call a </a:t>
            </a:r>
            <a:r>
              <a:rPr lang="en-US" sz="2000" b="1" dirty="0"/>
              <a:t>broker</a:t>
            </a:r>
            <a:r>
              <a:rPr lang="en-US" sz="2000" dirty="0"/>
              <a:t>.</a:t>
            </a:r>
            <a:br>
              <a:rPr lang="en-US" sz="2000" dirty="0"/>
            </a:br>
            <a:endParaRPr lang="en-US" sz="2000" dirty="0"/>
          </a:p>
          <a:p>
            <a:pPr fontAlgn="base"/>
            <a:r>
              <a:rPr lang="en-US" sz="2000" b="1" dirty="0"/>
              <a:t>2. Kafka Topics</a:t>
            </a:r>
            <a:br>
              <a:rPr lang="en-US" sz="2000" b="1" dirty="0"/>
            </a:br>
            <a:endParaRPr lang="en-US" sz="2000" b="1" dirty="0"/>
          </a:p>
          <a:p>
            <a:pPr fontAlgn="base"/>
            <a:r>
              <a:rPr lang="en-US" sz="2000" dirty="0"/>
              <a:t>                 Basically, Kafka maintains feeds of messages in categories. And, messages are stored as well as published in a category/feed name that is what we call a topic. In addition, all Kafka messages are generally organized into Kafka topics.</a:t>
            </a:r>
          </a:p>
          <a:p>
            <a:pPr fontAlgn="base"/>
            <a:endParaRPr lang="en-US" sz="2000" dirty="0"/>
          </a:p>
          <a:p>
            <a:pPr fontAlgn="base"/>
            <a:r>
              <a:rPr lang="en-US" sz="2000" b="1" dirty="0"/>
              <a:t>3. Kafka Partitions</a:t>
            </a:r>
            <a:br>
              <a:rPr lang="en-US" sz="2000" b="1" dirty="0"/>
            </a:br>
            <a:endParaRPr lang="en-US" sz="2000" b="1" dirty="0"/>
          </a:p>
          <a:p>
            <a:pPr fontAlgn="base"/>
            <a:r>
              <a:rPr lang="en-US" sz="2000" dirty="0"/>
              <a:t>                  In each broker in Kafka, there is some number of partitions. These Kafka partitions in Kafka can be both a leader or a replica of a topic. So, on defining a Leader, it is responsible for all writes and reads to a topic whereas if somehow the leader fails, replica takes over as the new leader.</a:t>
            </a:r>
          </a:p>
          <a:p>
            <a:pPr fontAlgn="base"/>
            <a:endParaRPr lang="en-US" sz="1400" dirty="0"/>
          </a:p>
        </p:txBody>
      </p:sp>
      <p:sp>
        <p:nvSpPr>
          <p:cNvPr id="20" name="Rectangle 19">
            <a:extLst>
              <a:ext uri="{FF2B5EF4-FFF2-40B4-BE49-F238E27FC236}">
                <a16:creationId xmlns:a16="http://schemas.microsoft.com/office/drawing/2014/main" id="{D903384F-83FD-4A58-9FCE-A5AC80961649}"/>
              </a:ext>
            </a:extLst>
          </p:cNvPr>
          <p:cNvSpPr/>
          <p:nvPr/>
        </p:nvSpPr>
        <p:spPr>
          <a:xfrm>
            <a:off x="207436" y="489876"/>
            <a:ext cx="2264594" cy="40011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fontAlgn="base"/>
            <a:r>
              <a:rPr lang="en-US" sz="2000" dirty="0"/>
              <a:t>Kafka Terminologies</a:t>
            </a:r>
          </a:p>
        </p:txBody>
      </p:sp>
      <p:sp>
        <p:nvSpPr>
          <p:cNvPr id="10" name="Rectangle 9">
            <a:extLst>
              <a:ext uri="{FF2B5EF4-FFF2-40B4-BE49-F238E27FC236}">
                <a16:creationId xmlns:a16="http://schemas.microsoft.com/office/drawing/2014/main" id="{206834B4-DED9-4268-B3C8-2E27B24FAEA5}"/>
              </a:ext>
            </a:extLst>
          </p:cNvPr>
          <p:cNvSpPr/>
          <p:nvPr/>
        </p:nvSpPr>
        <p:spPr>
          <a:xfrm>
            <a:off x="5029200" y="87868"/>
            <a:ext cx="17526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a:t>
            </a:r>
          </a:p>
        </p:txBody>
      </p:sp>
      <p:pic>
        <p:nvPicPr>
          <p:cNvPr id="2050" name="Picture 2" descr="event driven architecture kafka">
            <a:extLst>
              <a:ext uri="{FF2B5EF4-FFF2-40B4-BE49-F238E27FC236}">
                <a16:creationId xmlns:a16="http://schemas.microsoft.com/office/drawing/2014/main" id="{33E9CE40-2F1B-CE55-E8CD-FFCB14285B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8864" y="284118"/>
            <a:ext cx="5081911" cy="3049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1016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5" name="TextBox 14">
            <a:extLst>
              <a:ext uri="{FF2B5EF4-FFF2-40B4-BE49-F238E27FC236}">
                <a16:creationId xmlns:a16="http://schemas.microsoft.com/office/drawing/2014/main" id="{2E09274D-84EA-40B1-B453-8C513D89F933}"/>
              </a:ext>
            </a:extLst>
          </p:cNvPr>
          <p:cNvSpPr txBox="1"/>
          <p:nvPr/>
        </p:nvSpPr>
        <p:spPr>
          <a:xfrm>
            <a:off x="4963378" y="1943845"/>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344813" y="1029445"/>
            <a:ext cx="184731" cy="470000"/>
          </a:xfrm>
          <a:prstGeom prst="rect">
            <a:avLst/>
          </a:prstGeom>
          <a:noFill/>
        </p:spPr>
        <p:txBody>
          <a:bodyPr wrap="none" rtlCol="0">
            <a:spAutoFit/>
          </a:bodyPr>
          <a:lstStyle/>
          <a:p>
            <a:endParaRPr lang="en-US" dirty="0"/>
          </a:p>
        </p:txBody>
      </p:sp>
      <p:sp>
        <p:nvSpPr>
          <p:cNvPr id="17" name="Rectangle 16">
            <a:extLst>
              <a:ext uri="{FF2B5EF4-FFF2-40B4-BE49-F238E27FC236}">
                <a16:creationId xmlns:a16="http://schemas.microsoft.com/office/drawing/2014/main" id="{D586D715-16B9-4DE1-96C4-E82BBA13BCDE}"/>
              </a:ext>
            </a:extLst>
          </p:cNvPr>
          <p:cNvSpPr/>
          <p:nvPr/>
        </p:nvSpPr>
        <p:spPr>
          <a:xfrm>
            <a:off x="207436" y="1083562"/>
            <a:ext cx="11755963" cy="5622037"/>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endParaRPr lang="en-US" sz="2000" b="1" dirty="0"/>
          </a:p>
          <a:p>
            <a:pPr fontAlgn="base"/>
            <a:r>
              <a:rPr lang="en-US" sz="2000" b="1" dirty="0"/>
              <a:t>4. Kafka Producers</a:t>
            </a:r>
            <a:br>
              <a:rPr lang="en-US" sz="2000" b="1" dirty="0"/>
            </a:br>
            <a:endParaRPr lang="en-US" sz="2000" b="1" dirty="0"/>
          </a:p>
          <a:p>
            <a:pPr fontAlgn="base"/>
            <a:r>
              <a:rPr lang="en-US" sz="2000" dirty="0"/>
              <a:t>                 In simple words,  the processes which publish messages </a:t>
            </a:r>
          </a:p>
          <a:p>
            <a:pPr fontAlgn="base"/>
            <a:r>
              <a:rPr lang="en-US" sz="2000" dirty="0"/>
              <a:t>to Kafka is what we call </a:t>
            </a:r>
            <a:r>
              <a:rPr lang="en-US" sz="2000" b="1" dirty="0"/>
              <a:t>Producers</a:t>
            </a:r>
            <a:r>
              <a:rPr lang="en-US" sz="2000" dirty="0"/>
              <a:t>. In addition, it publishes data </a:t>
            </a:r>
          </a:p>
          <a:p>
            <a:pPr fontAlgn="base"/>
            <a:r>
              <a:rPr lang="en-US" sz="2000" dirty="0"/>
              <a:t>on the topics of their choice.</a:t>
            </a:r>
          </a:p>
          <a:p>
            <a:pPr fontAlgn="base"/>
            <a:endParaRPr lang="en-US" sz="2000" dirty="0"/>
          </a:p>
          <a:p>
            <a:pPr fontAlgn="base"/>
            <a:endParaRPr lang="en-US" sz="2000" dirty="0"/>
          </a:p>
          <a:p>
            <a:pPr fontAlgn="base"/>
            <a:r>
              <a:rPr lang="en-US" sz="2000" b="1" dirty="0"/>
              <a:t>5. Kafka Consumers</a:t>
            </a:r>
          </a:p>
          <a:p>
            <a:pPr fontAlgn="base"/>
            <a:endParaRPr lang="en-US" sz="2000" b="1" dirty="0"/>
          </a:p>
          <a:p>
            <a:pPr fontAlgn="base"/>
            <a:r>
              <a:rPr lang="en-US" sz="2000" dirty="0"/>
              <a:t>                  The processes that subscribe to topics and process as well as read the feed of published messages, is what we call </a:t>
            </a:r>
            <a:r>
              <a:rPr lang="en-US" sz="2000" b="1" dirty="0"/>
              <a:t>Consumers</a:t>
            </a:r>
            <a:r>
              <a:rPr lang="en-US" sz="2000" dirty="0"/>
              <a:t>.</a:t>
            </a:r>
          </a:p>
          <a:p>
            <a:pPr fontAlgn="base"/>
            <a:endParaRPr lang="en-US" sz="2000" dirty="0"/>
          </a:p>
          <a:p>
            <a:pPr fontAlgn="base"/>
            <a:r>
              <a:rPr lang="en-US" sz="2000" b="1" dirty="0"/>
              <a:t>6. Offset in Kafka</a:t>
            </a:r>
            <a:br>
              <a:rPr lang="en-US" sz="2000" b="1" dirty="0"/>
            </a:br>
            <a:endParaRPr lang="en-US" sz="2000" b="1" dirty="0"/>
          </a:p>
          <a:p>
            <a:pPr fontAlgn="base"/>
            <a:r>
              <a:rPr lang="en-US" sz="2000" dirty="0"/>
              <a:t>                   The position of the consumer in the log and which is retained on a per-consumer basis is what we call Offset. Moreover, we can say it is the only metadata retained on a per-consumer basis.</a:t>
            </a:r>
          </a:p>
          <a:p>
            <a:pPr fontAlgn="base"/>
            <a:endParaRPr lang="en-US" sz="2000" dirty="0"/>
          </a:p>
          <a:p>
            <a:pPr fontAlgn="base"/>
            <a:endParaRPr lang="en-US" sz="2000" dirty="0"/>
          </a:p>
        </p:txBody>
      </p:sp>
      <p:sp>
        <p:nvSpPr>
          <p:cNvPr id="10" name="Rectangle 9">
            <a:extLst>
              <a:ext uri="{FF2B5EF4-FFF2-40B4-BE49-F238E27FC236}">
                <a16:creationId xmlns:a16="http://schemas.microsoft.com/office/drawing/2014/main" id="{206834B4-DED9-4268-B3C8-2E27B24FAEA5}"/>
              </a:ext>
            </a:extLst>
          </p:cNvPr>
          <p:cNvSpPr/>
          <p:nvPr/>
        </p:nvSpPr>
        <p:spPr>
          <a:xfrm>
            <a:off x="5029200" y="87868"/>
            <a:ext cx="17526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a:t>
            </a:r>
          </a:p>
        </p:txBody>
      </p:sp>
      <p:sp>
        <p:nvSpPr>
          <p:cNvPr id="11" name="Rectangle 10">
            <a:extLst>
              <a:ext uri="{FF2B5EF4-FFF2-40B4-BE49-F238E27FC236}">
                <a16:creationId xmlns:a16="http://schemas.microsoft.com/office/drawing/2014/main" id="{A7B40505-F8E5-4B31-BE55-D08A5D930883}"/>
              </a:ext>
            </a:extLst>
          </p:cNvPr>
          <p:cNvSpPr/>
          <p:nvPr/>
        </p:nvSpPr>
        <p:spPr>
          <a:xfrm>
            <a:off x="207436" y="583151"/>
            <a:ext cx="2264594" cy="40011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fontAlgn="base"/>
            <a:r>
              <a:rPr lang="en-US" sz="2000" dirty="0"/>
              <a:t>Kafka Terminologies</a:t>
            </a:r>
          </a:p>
        </p:txBody>
      </p:sp>
      <p:pic>
        <p:nvPicPr>
          <p:cNvPr id="3074" name="Picture 2" descr="event driven architecture kafka">
            <a:extLst>
              <a:ext uri="{FF2B5EF4-FFF2-40B4-BE49-F238E27FC236}">
                <a16:creationId xmlns:a16="http://schemas.microsoft.com/office/drawing/2014/main" id="{F5779D76-CC8B-A19F-8FFB-60F09A100A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972" y="571500"/>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3005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5" name="TextBox 14">
            <a:extLst>
              <a:ext uri="{FF2B5EF4-FFF2-40B4-BE49-F238E27FC236}">
                <a16:creationId xmlns:a16="http://schemas.microsoft.com/office/drawing/2014/main" id="{2E09274D-84EA-40B1-B453-8C513D89F933}"/>
              </a:ext>
            </a:extLst>
          </p:cNvPr>
          <p:cNvSpPr txBox="1"/>
          <p:nvPr/>
        </p:nvSpPr>
        <p:spPr>
          <a:xfrm>
            <a:off x="4963378" y="1943845"/>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344813" y="1029445"/>
            <a:ext cx="184731" cy="470000"/>
          </a:xfrm>
          <a:prstGeom prst="rect">
            <a:avLst/>
          </a:prstGeom>
          <a:noFill/>
        </p:spPr>
        <p:txBody>
          <a:bodyPr wrap="none" rtlCol="0">
            <a:spAutoFit/>
          </a:bodyPr>
          <a:lstStyle/>
          <a:p>
            <a:endParaRPr lang="en-US" dirty="0"/>
          </a:p>
        </p:txBody>
      </p:sp>
      <p:sp>
        <p:nvSpPr>
          <p:cNvPr id="17" name="Rectangle 16">
            <a:extLst>
              <a:ext uri="{FF2B5EF4-FFF2-40B4-BE49-F238E27FC236}">
                <a16:creationId xmlns:a16="http://schemas.microsoft.com/office/drawing/2014/main" id="{D586D715-16B9-4DE1-96C4-E82BBA13BCDE}"/>
              </a:ext>
            </a:extLst>
          </p:cNvPr>
          <p:cNvSpPr/>
          <p:nvPr/>
        </p:nvSpPr>
        <p:spPr>
          <a:xfrm>
            <a:off x="207436" y="744190"/>
            <a:ext cx="11755963" cy="5984628"/>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endParaRPr lang="en-US" sz="1800" dirty="0"/>
          </a:p>
          <a:p>
            <a:pPr fontAlgn="base"/>
            <a:r>
              <a:rPr lang="en-US" sz="1800" b="1" dirty="0"/>
              <a:t>7. Kafka Consumer Group</a:t>
            </a:r>
            <a:br>
              <a:rPr lang="en-US" sz="1800" b="1" dirty="0"/>
            </a:br>
            <a:endParaRPr lang="en-US" sz="1800" b="1" dirty="0"/>
          </a:p>
          <a:p>
            <a:pPr fontAlgn="base"/>
            <a:r>
              <a:rPr lang="en-US" sz="1800" dirty="0"/>
              <a:t>                   Basically, a consumer abstraction offered by Kafka which generalizes both traditional messaging models of queuing and also publish-subscribe is what we call the consumer group. However, with a consumer group name, Consumers can label themselves.</a:t>
            </a:r>
          </a:p>
          <a:p>
            <a:pPr fontAlgn="base"/>
            <a:endParaRPr lang="en-US" sz="1800" dirty="0"/>
          </a:p>
          <a:p>
            <a:pPr fontAlgn="base"/>
            <a:r>
              <a:rPr lang="en-US" sz="1800" b="1" dirty="0"/>
              <a:t>8. Kafka Log Anatomy</a:t>
            </a:r>
          </a:p>
          <a:p>
            <a:pPr fontAlgn="base"/>
            <a:endParaRPr lang="en-US" sz="1800" dirty="0"/>
          </a:p>
          <a:p>
            <a:pPr fontAlgn="base"/>
            <a:r>
              <a:rPr lang="en-US" sz="1800" dirty="0"/>
              <a:t>	A log is nothing different but another way to view a partition. Basically, a data source writes messages to the log. Further, one or more consumers read that data from the log at any time they want. </a:t>
            </a:r>
          </a:p>
          <a:p>
            <a:pPr fontAlgn="base"/>
            <a:endParaRPr lang="en-US" sz="1800" dirty="0"/>
          </a:p>
          <a:p>
            <a:pPr fontAlgn="base"/>
            <a:endParaRPr lang="en-US" sz="1800" dirty="0"/>
          </a:p>
          <a:p>
            <a:pPr fontAlgn="base"/>
            <a:endParaRPr lang="en-US" sz="1800" dirty="0"/>
          </a:p>
          <a:p>
            <a:pPr fontAlgn="base"/>
            <a:endParaRPr lang="en-US" sz="1800" dirty="0"/>
          </a:p>
          <a:p>
            <a:pPr fontAlgn="base"/>
            <a:endParaRPr lang="en-US" sz="1800" dirty="0"/>
          </a:p>
          <a:p>
            <a:pPr fontAlgn="base"/>
            <a:endParaRPr lang="en-US" sz="1800" dirty="0"/>
          </a:p>
          <a:p>
            <a:pPr fontAlgn="base"/>
            <a:endParaRPr lang="en-US" sz="1800" dirty="0"/>
          </a:p>
          <a:p>
            <a:pPr fontAlgn="base"/>
            <a:endParaRPr lang="en-US" sz="1800" dirty="0"/>
          </a:p>
          <a:p>
            <a:pPr fontAlgn="base"/>
            <a:endParaRPr lang="en-US" sz="1800" dirty="0"/>
          </a:p>
          <a:p>
            <a:pPr fontAlgn="base"/>
            <a:endParaRPr lang="en-US" sz="1800" dirty="0"/>
          </a:p>
          <a:p>
            <a:pPr fontAlgn="base"/>
            <a:endParaRPr lang="en-US" sz="1800" dirty="0"/>
          </a:p>
          <a:p>
            <a:pPr fontAlgn="base"/>
            <a:endParaRPr lang="en-US" sz="1800" dirty="0"/>
          </a:p>
        </p:txBody>
      </p:sp>
      <p:sp>
        <p:nvSpPr>
          <p:cNvPr id="10" name="Rectangle 9">
            <a:extLst>
              <a:ext uri="{FF2B5EF4-FFF2-40B4-BE49-F238E27FC236}">
                <a16:creationId xmlns:a16="http://schemas.microsoft.com/office/drawing/2014/main" id="{206834B4-DED9-4268-B3C8-2E27B24FAEA5}"/>
              </a:ext>
            </a:extLst>
          </p:cNvPr>
          <p:cNvSpPr/>
          <p:nvPr/>
        </p:nvSpPr>
        <p:spPr>
          <a:xfrm>
            <a:off x="5029200" y="87868"/>
            <a:ext cx="17526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a:t>
            </a:r>
          </a:p>
        </p:txBody>
      </p:sp>
      <p:pic>
        <p:nvPicPr>
          <p:cNvPr id="4" name="Picture 3">
            <a:extLst>
              <a:ext uri="{FF2B5EF4-FFF2-40B4-BE49-F238E27FC236}">
                <a16:creationId xmlns:a16="http://schemas.microsoft.com/office/drawing/2014/main" id="{6227D789-9F8C-41DD-B920-AEAD13873486}"/>
              </a:ext>
            </a:extLst>
          </p:cNvPr>
          <p:cNvPicPr>
            <a:picLocks noChangeAspect="1"/>
          </p:cNvPicPr>
          <p:nvPr/>
        </p:nvPicPr>
        <p:blipFill>
          <a:blip r:embed="rId3"/>
          <a:stretch>
            <a:fillRect/>
          </a:stretch>
        </p:blipFill>
        <p:spPr>
          <a:xfrm>
            <a:off x="3048000" y="3616452"/>
            <a:ext cx="4876800" cy="2913768"/>
          </a:xfrm>
          <a:prstGeom prst="rect">
            <a:avLst/>
          </a:prstGeom>
        </p:spPr>
      </p:pic>
      <p:sp>
        <p:nvSpPr>
          <p:cNvPr id="11" name="Rectangle 10">
            <a:extLst>
              <a:ext uri="{FF2B5EF4-FFF2-40B4-BE49-F238E27FC236}">
                <a16:creationId xmlns:a16="http://schemas.microsoft.com/office/drawing/2014/main" id="{25EA766C-DBD8-4CBB-A488-86B5232DBEE8}"/>
              </a:ext>
            </a:extLst>
          </p:cNvPr>
          <p:cNvSpPr/>
          <p:nvPr/>
        </p:nvSpPr>
        <p:spPr>
          <a:xfrm>
            <a:off x="207436" y="272534"/>
            <a:ext cx="2264594" cy="40011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fontAlgn="base"/>
            <a:r>
              <a:rPr lang="en-US" sz="2000" dirty="0"/>
              <a:t>Kafka Terminologies</a:t>
            </a:r>
          </a:p>
        </p:txBody>
      </p:sp>
    </p:spTree>
    <p:extLst>
      <p:ext uri="{BB962C8B-B14F-4D97-AF65-F5344CB8AC3E}">
        <p14:creationId xmlns:p14="http://schemas.microsoft.com/office/powerpoint/2010/main" val="35157304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5" name="TextBox 14">
            <a:extLst>
              <a:ext uri="{FF2B5EF4-FFF2-40B4-BE49-F238E27FC236}">
                <a16:creationId xmlns:a16="http://schemas.microsoft.com/office/drawing/2014/main" id="{2E09274D-84EA-40B1-B453-8C513D89F933}"/>
              </a:ext>
            </a:extLst>
          </p:cNvPr>
          <p:cNvSpPr txBox="1"/>
          <p:nvPr/>
        </p:nvSpPr>
        <p:spPr>
          <a:xfrm>
            <a:off x="4963378" y="1943845"/>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344813" y="1029445"/>
            <a:ext cx="184731" cy="470000"/>
          </a:xfrm>
          <a:prstGeom prst="rect">
            <a:avLst/>
          </a:prstGeom>
          <a:noFill/>
        </p:spPr>
        <p:txBody>
          <a:bodyPr wrap="none" rtlCol="0">
            <a:spAutoFit/>
          </a:bodyPr>
          <a:lstStyle/>
          <a:p>
            <a:endParaRPr lang="en-US" dirty="0"/>
          </a:p>
        </p:txBody>
      </p:sp>
      <p:sp>
        <p:nvSpPr>
          <p:cNvPr id="17" name="Rectangle 16">
            <a:extLst>
              <a:ext uri="{FF2B5EF4-FFF2-40B4-BE49-F238E27FC236}">
                <a16:creationId xmlns:a16="http://schemas.microsoft.com/office/drawing/2014/main" id="{D586D715-16B9-4DE1-96C4-E82BBA13BCDE}"/>
              </a:ext>
            </a:extLst>
          </p:cNvPr>
          <p:cNvSpPr/>
          <p:nvPr/>
        </p:nvSpPr>
        <p:spPr>
          <a:xfrm>
            <a:off x="207436" y="744190"/>
            <a:ext cx="11755963" cy="5823822"/>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endParaRPr lang="en-US" sz="1800" b="1" dirty="0"/>
          </a:p>
          <a:p>
            <a:pPr fontAlgn="base"/>
            <a:endParaRPr lang="en-US" sz="1800" b="1" dirty="0"/>
          </a:p>
          <a:p>
            <a:pPr fontAlgn="base"/>
            <a:r>
              <a:rPr lang="en-US" sz="1800" b="1" dirty="0"/>
              <a:t>9. Kafka Message Ordering and Client Acknowledgments</a:t>
            </a:r>
            <a:br>
              <a:rPr lang="en-US" sz="1800" b="1" dirty="0"/>
            </a:br>
            <a:endParaRPr lang="en-US" sz="1800" b="1" dirty="0"/>
          </a:p>
          <a:p>
            <a:pPr fontAlgn="base"/>
            <a:r>
              <a:rPr lang="en-US" sz="1800" dirty="0"/>
              <a:t>            In Kafka, the order of the messages delivered from a </a:t>
            </a:r>
          </a:p>
          <a:p>
            <a:pPr fontAlgn="base"/>
            <a:r>
              <a:rPr lang="en-US" sz="1800" dirty="0"/>
              <a:t>certain partition and messages received by the partition is same. </a:t>
            </a:r>
          </a:p>
          <a:p>
            <a:pPr fontAlgn="base"/>
            <a:endParaRPr lang="en-US" sz="1800" dirty="0"/>
          </a:p>
          <a:p>
            <a:pPr fontAlgn="base"/>
            <a:r>
              <a:rPr lang="en-US" sz="1800" b="1" dirty="0"/>
              <a:t>10. Node in Kafka</a:t>
            </a:r>
          </a:p>
          <a:p>
            <a:pPr lvl="1"/>
            <a:br>
              <a:rPr lang="en-US" dirty="0"/>
            </a:br>
            <a:r>
              <a:rPr lang="en-US" sz="1800" dirty="0"/>
              <a:t>In the Apache Kafka cluster, a node is a single computer.</a:t>
            </a:r>
          </a:p>
          <a:p>
            <a:pPr lvl="1"/>
            <a:endParaRPr lang="en-US" sz="1800" dirty="0"/>
          </a:p>
          <a:p>
            <a:pPr fontAlgn="base"/>
            <a:r>
              <a:rPr lang="en-US" sz="1800" b="1" dirty="0"/>
              <a:t>11. Kafka Cluster</a:t>
            </a:r>
          </a:p>
          <a:p>
            <a:pPr fontAlgn="base"/>
            <a:endParaRPr lang="en-US" sz="1800" b="1" dirty="0"/>
          </a:p>
          <a:p>
            <a:pPr fontAlgn="base"/>
            <a:r>
              <a:rPr lang="en-US" sz="1800" b="1" dirty="0"/>
              <a:t>           </a:t>
            </a:r>
            <a:r>
              <a:rPr lang="en-US" sz="1800" dirty="0"/>
              <a:t>A  group of computers which are acting together in order to achieve a common purpose is what we call a cluster. In Kafka also, it has the same meaning i.e. a group of computers, each having one instance of Kafka broker.</a:t>
            </a:r>
          </a:p>
          <a:p>
            <a:pPr fontAlgn="base"/>
            <a:endParaRPr lang="en-US" sz="1800" b="1" dirty="0"/>
          </a:p>
          <a:p>
            <a:pPr fontAlgn="base"/>
            <a:r>
              <a:rPr lang="en-US" sz="1800" b="1" dirty="0"/>
              <a:t>12. Kafka Replicas</a:t>
            </a:r>
          </a:p>
          <a:p>
            <a:pPr fontAlgn="base"/>
            <a:endParaRPr lang="en-US" sz="1800" b="1" dirty="0"/>
          </a:p>
          <a:p>
            <a:pPr fontAlgn="base"/>
            <a:r>
              <a:rPr lang="en-US" sz="1800" b="1" dirty="0"/>
              <a:t>          </a:t>
            </a:r>
            <a:r>
              <a:rPr lang="en-US" sz="1800" dirty="0"/>
              <a:t>Here, the word replica refers to a backup. That means a replica of a partition is a “backup” of a partition. Basically, we use replicas in order to prevent data loss, they never read or write data.</a:t>
            </a:r>
          </a:p>
          <a:p>
            <a:pPr fontAlgn="base"/>
            <a:endParaRPr lang="en-US" sz="1800" b="1" dirty="0"/>
          </a:p>
          <a:p>
            <a:pPr lvl="1"/>
            <a:endParaRPr lang="en-US" sz="1800" dirty="0"/>
          </a:p>
        </p:txBody>
      </p:sp>
      <p:sp>
        <p:nvSpPr>
          <p:cNvPr id="10" name="Rectangle 9">
            <a:extLst>
              <a:ext uri="{FF2B5EF4-FFF2-40B4-BE49-F238E27FC236}">
                <a16:creationId xmlns:a16="http://schemas.microsoft.com/office/drawing/2014/main" id="{206834B4-DED9-4268-B3C8-2E27B24FAEA5}"/>
              </a:ext>
            </a:extLst>
          </p:cNvPr>
          <p:cNvSpPr/>
          <p:nvPr/>
        </p:nvSpPr>
        <p:spPr>
          <a:xfrm>
            <a:off x="5029200" y="87868"/>
            <a:ext cx="17526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a:t>
            </a:r>
          </a:p>
        </p:txBody>
      </p:sp>
      <p:sp>
        <p:nvSpPr>
          <p:cNvPr id="11" name="Rectangle 10">
            <a:extLst>
              <a:ext uri="{FF2B5EF4-FFF2-40B4-BE49-F238E27FC236}">
                <a16:creationId xmlns:a16="http://schemas.microsoft.com/office/drawing/2014/main" id="{25EA766C-DBD8-4CBB-A488-86B5232DBEE8}"/>
              </a:ext>
            </a:extLst>
          </p:cNvPr>
          <p:cNvSpPr/>
          <p:nvPr/>
        </p:nvSpPr>
        <p:spPr>
          <a:xfrm>
            <a:off x="207436" y="272534"/>
            <a:ext cx="2264594" cy="40011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fontAlgn="base"/>
            <a:r>
              <a:rPr lang="en-US" sz="2000" dirty="0"/>
              <a:t>Kafka Terminologies</a:t>
            </a:r>
          </a:p>
        </p:txBody>
      </p:sp>
      <p:pic>
        <p:nvPicPr>
          <p:cNvPr id="5" name="Picture 2" descr="event driven architecture kafka">
            <a:extLst>
              <a:ext uri="{FF2B5EF4-FFF2-40B4-BE49-F238E27FC236}">
                <a16:creationId xmlns:a16="http://schemas.microsoft.com/office/drawing/2014/main" id="{74F0223C-936D-77E5-8EC9-3F1A9C282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972" y="571500"/>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82821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8995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5" name="TextBox 14">
            <a:extLst>
              <a:ext uri="{FF2B5EF4-FFF2-40B4-BE49-F238E27FC236}">
                <a16:creationId xmlns:a16="http://schemas.microsoft.com/office/drawing/2014/main" id="{2E09274D-84EA-40B1-B453-8C513D89F933}"/>
              </a:ext>
            </a:extLst>
          </p:cNvPr>
          <p:cNvSpPr txBox="1"/>
          <p:nvPr/>
        </p:nvSpPr>
        <p:spPr>
          <a:xfrm>
            <a:off x="4963378" y="2553445"/>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344813" y="1639045"/>
            <a:ext cx="184731" cy="470000"/>
          </a:xfrm>
          <a:prstGeom prst="rect">
            <a:avLst/>
          </a:prstGeom>
          <a:noFill/>
        </p:spPr>
        <p:txBody>
          <a:bodyPr wrap="none" rtlCol="0">
            <a:spAutoFit/>
          </a:bodyPr>
          <a:lstStyle/>
          <a:p>
            <a:endParaRPr lang="en-US" dirty="0"/>
          </a:p>
        </p:txBody>
      </p:sp>
      <p:sp>
        <p:nvSpPr>
          <p:cNvPr id="17" name="Rectangle 16">
            <a:extLst>
              <a:ext uri="{FF2B5EF4-FFF2-40B4-BE49-F238E27FC236}">
                <a16:creationId xmlns:a16="http://schemas.microsoft.com/office/drawing/2014/main" id="{D586D715-16B9-4DE1-96C4-E82BBA13BCDE}"/>
              </a:ext>
            </a:extLst>
          </p:cNvPr>
          <p:cNvSpPr/>
          <p:nvPr/>
        </p:nvSpPr>
        <p:spPr>
          <a:xfrm>
            <a:off x="207436" y="1353790"/>
            <a:ext cx="11755963" cy="466601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1800" b="1" dirty="0"/>
              <a:t>13. Kafka Message</a:t>
            </a:r>
          </a:p>
          <a:p>
            <a:pPr fontAlgn="base"/>
            <a:endParaRPr lang="en-US" sz="1800" b="1" dirty="0"/>
          </a:p>
          <a:p>
            <a:pPr fontAlgn="base"/>
            <a:r>
              <a:rPr lang="en-US" sz="1800" dirty="0"/>
              <a:t>                  In one line, Message in Kafka is an information which travels from the producer to a consumer through Apache Kafka.</a:t>
            </a:r>
          </a:p>
          <a:p>
            <a:pPr fontAlgn="base"/>
            <a:endParaRPr lang="en-US" sz="1800" b="1" dirty="0"/>
          </a:p>
          <a:p>
            <a:pPr fontAlgn="base"/>
            <a:r>
              <a:rPr lang="en-US" sz="1800" b="1" dirty="0"/>
              <a:t>14 Kafka Leader</a:t>
            </a:r>
          </a:p>
          <a:p>
            <a:pPr fontAlgn="base"/>
            <a:endParaRPr lang="en-US" sz="1800" dirty="0"/>
          </a:p>
          <a:p>
            <a:pPr fontAlgn="base"/>
            <a:r>
              <a:rPr lang="en-US" sz="1800" dirty="0"/>
              <a:t>                 A node which is responsible for all reads and writes for the given partition is what we call a Kafka Leader. So, every partition consists of one server, which acts as a leader.</a:t>
            </a:r>
          </a:p>
          <a:p>
            <a:pPr fontAlgn="base"/>
            <a:endParaRPr lang="en-US" sz="1800" b="1" dirty="0"/>
          </a:p>
          <a:p>
            <a:pPr fontAlgn="base"/>
            <a:r>
              <a:rPr lang="en-US" sz="1800" b="1" dirty="0"/>
              <a:t>15. Follower in Kafka</a:t>
            </a:r>
          </a:p>
          <a:p>
            <a:pPr fontAlgn="base"/>
            <a:endParaRPr lang="en-US" sz="1800" dirty="0"/>
          </a:p>
          <a:p>
            <a:pPr fontAlgn="base"/>
            <a:r>
              <a:rPr lang="en-US" sz="1800" dirty="0"/>
              <a:t>               Simply putting, a node that follows leader instructions is what we call a follower. The basic usage of a follower is, if any leader fails, any of these followers will automatically become the new leader. However, it plays as the normal consumer, which pulls messages and also updates its own data store.</a:t>
            </a:r>
          </a:p>
        </p:txBody>
      </p:sp>
      <p:sp>
        <p:nvSpPr>
          <p:cNvPr id="10" name="Rectangle 9">
            <a:extLst>
              <a:ext uri="{FF2B5EF4-FFF2-40B4-BE49-F238E27FC236}">
                <a16:creationId xmlns:a16="http://schemas.microsoft.com/office/drawing/2014/main" id="{206834B4-DED9-4268-B3C8-2E27B24FAEA5}"/>
              </a:ext>
            </a:extLst>
          </p:cNvPr>
          <p:cNvSpPr/>
          <p:nvPr/>
        </p:nvSpPr>
        <p:spPr>
          <a:xfrm>
            <a:off x="5029200" y="87868"/>
            <a:ext cx="17526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a:t>
            </a:r>
          </a:p>
        </p:txBody>
      </p:sp>
      <p:sp>
        <p:nvSpPr>
          <p:cNvPr id="11" name="Rectangle 10">
            <a:extLst>
              <a:ext uri="{FF2B5EF4-FFF2-40B4-BE49-F238E27FC236}">
                <a16:creationId xmlns:a16="http://schemas.microsoft.com/office/drawing/2014/main" id="{25EA766C-DBD8-4CBB-A488-86B5232DBEE8}"/>
              </a:ext>
            </a:extLst>
          </p:cNvPr>
          <p:cNvSpPr/>
          <p:nvPr/>
        </p:nvSpPr>
        <p:spPr>
          <a:xfrm>
            <a:off x="207436" y="882134"/>
            <a:ext cx="2264594" cy="40011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fontAlgn="base"/>
            <a:r>
              <a:rPr lang="en-US" sz="2000" dirty="0"/>
              <a:t>Kafka Terminologies</a:t>
            </a:r>
          </a:p>
        </p:txBody>
      </p:sp>
    </p:spTree>
    <p:extLst>
      <p:ext uri="{BB962C8B-B14F-4D97-AF65-F5344CB8AC3E}">
        <p14:creationId xmlns:p14="http://schemas.microsoft.com/office/powerpoint/2010/main" val="36277015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91277</TotalTime>
  <Words>917</Words>
  <Application>Microsoft Office PowerPoint</Application>
  <PresentationFormat>Widescreen</PresentationFormat>
  <Paragraphs>117</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9771</cp:revision>
  <dcterms:created xsi:type="dcterms:W3CDTF">2006-08-16T00:00:00Z</dcterms:created>
  <dcterms:modified xsi:type="dcterms:W3CDTF">2022-09-01T04:06:29Z</dcterms:modified>
</cp:coreProperties>
</file>