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6" r:id="rId2"/>
    <p:sldId id="477" r:id="rId3"/>
    <p:sldId id="482" r:id="rId4"/>
    <p:sldId id="483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7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7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191000" y="47182"/>
            <a:ext cx="42182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Kafka and 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70D57-68F7-984B-6513-6D0096CFE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60" y="1524000"/>
            <a:ext cx="8802100" cy="5134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542EF1-6D3D-02DF-4DBB-6FB3404219D2}"/>
              </a:ext>
            </a:extLst>
          </p:cNvPr>
          <p:cNvSpPr txBox="1"/>
          <p:nvPr/>
        </p:nvSpPr>
        <p:spPr>
          <a:xfrm>
            <a:off x="396524" y="899589"/>
            <a:ext cx="393389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Kafka is just like a messaging system</a:t>
            </a:r>
          </a:p>
        </p:txBody>
      </p:sp>
      <p:pic>
        <p:nvPicPr>
          <p:cNvPr id="1026" name="Picture 2" descr="Blue message icon - Free blue mail icons">
            <a:extLst>
              <a:ext uri="{FF2B5EF4-FFF2-40B4-BE49-F238E27FC236}">
                <a16:creationId xmlns:a16="http://schemas.microsoft.com/office/drawing/2014/main" id="{FBC4E3D5-C8CC-6130-D8C3-27105D6B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03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lue message icon - Free blue mail icons">
            <a:extLst>
              <a:ext uri="{FF2B5EF4-FFF2-40B4-BE49-F238E27FC236}">
                <a16:creationId xmlns:a16="http://schemas.microsoft.com/office/drawing/2014/main" id="{8485AC1D-2A53-CE19-03D0-EF1D79C7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288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lue message icon - Free blue mail icons">
            <a:extLst>
              <a:ext uri="{FF2B5EF4-FFF2-40B4-BE49-F238E27FC236}">
                <a16:creationId xmlns:a16="http://schemas.microsoft.com/office/drawing/2014/main" id="{60BB0CC0-65AB-442B-D578-7F6473AF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434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lue message icon - Free blue mail icons">
            <a:extLst>
              <a:ext uri="{FF2B5EF4-FFF2-40B4-BE49-F238E27FC236}">
                <a16:creationId xmlns:a16="http://schemas.microsoft.com/office/drawing/2014/main" id="{1F4789FC-F885-0F93-A232-FE9667FC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657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lue message icon - Free blue mail icons">
            <a:extLst>
              <a:ext uri="{FF2B5EF4-FFF2-40B4-BE49-F238E27FC236}">
                <a16:creationId xmlns:a16="http://schemas.microsoft.com/office/drawing/2014/main" id="{7C427785-A8F6-213D-BB7B-1FB003459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4102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5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191000" y="47182"/>
            <a:ext cx="42182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Kafka and How does it work?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D742E-9591-1AE7-07D7-E43DAC3512CE}"/>
              </a:ext>
            </a:extLst>
          </p:cNvPr>
          <p:cNvSpPr txBox="1"/>
          <p:nvPr/>
        </p:nvSpPr>
        <p:spPr>
          <a:xfrm>
            <a:off x="1752600" y="696390"/>
            <a:ext cx="791328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Kafka is a distributed platform/Application</a:t>
            </a:r>
          </a:p>
          <a:p>
            <a:pPr marL="909188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In the production environment, Kafka is referred to as a Kafka cluster.</a:t>
            </a:r>
          </a:p>
          <a:p>
            <a:pPr marL="909188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A cluster is made up of more than one Kafka server</a:t>
            </a:r>
          </a:p>
          <a:p>
            <a:pPr marL="909188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Each Kafka server is referred to as Broker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69A90-DA95-607C-705C-F28D7382A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13474"/>
            <a:ext cx="6019800" cy="48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4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675280-98F5-A55D-C312-35C8280A4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26333"/>
            <a:ext cx="6019800" cy="4805811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191000" y="47182"/>
            <a:ext cx="42182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Kafka and How does it work?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D742E-9591-1AE7-07D7-E43DAC3512CE}"/>
              </a:ext>
            </a:extLst>
          </p:cNvPr>
          <p:cNvSpPr txBox="1"/>
          <p:nvPr/>
        </p:nvSpPr>
        <p:spPr>
          <a:xfrm>
            <a:off x="163916" y="650491"/>
            <a:ext cx="8903884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Kafka is fault-tolerant - The ability of a system to continue operating without interruption when one or more of its components fails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In the Kafka-cluster messages are replicated in multiple Kafka brokers or Kafka servers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Replication factor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D832585E-DA35-149C-4F91-2299A9CEAB18}"/>
              </a:ext>
            </a:extLst>
          </p:cNvPr>
          <p:cNvSpPr/>
          <p:nvPr/>
        </p:nvSpPr>
        <p:spPr>
          <a:xfrm>
            <a:off x="7239000" y="5181600"/>
            <a:ext cx="533400" cy="384048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M1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5826B2E-A462-DA36-0407-52DD4EB52D90}"/>
              </a:ext>
            </a:extLst>
          </p:cNvPr>
          <p:cNvSpPr/>
          <p:nvPr/>
        </p:nvSpPr>
        <p:spPr>
          <a:xfrm>
            <a:off x="9448800" y="5864352"/>
            <a:ext cx="533400" cy="384048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M1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78CF5C4-A788-2970-21DB-B16AA3DDD466}"/>
              </a:ext>
            </a:extLst>
          </p:cNvPr>
          <p:cNvSpPr/>
          <p:nvPr/>
        </p:nvSpPr>
        <p:spPr>
          <a:xfrm>
            <a:off x="9372600" y="4038600"/>
            <a:ext cx="533400" cy="384048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M1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723C4BD-FBBF-81D0-635C-9F29ECE24D6A}"/>
              </a:ext>
            </a:extLst>
          </p:cNvPr>
          <p:cNvSpPr/>
          <p:nvPr/>
        </p:nvSpPr>
        <p:spPr>
          <a:xfrm>
            <a:off x="8801100" y="2386063"/>
            <a:ext cx="838200" cy="190804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60D13374-D1AD-B121-EF7F-7AC7BB272CD2}"/>
              </a:ext>
            </a:extLst>
          </p:cNvPr>
          <p:cNvSpPr/>
          <p:nvPr/>
        </p:nvSpPr>
        <p:spPr>
          <a:xfrm>
            <a:off x="8734778" y="4329239"/>
            <a:ext cx="980722" cy="174594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7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191000" y="47182"/>
            <a:ext cx="42182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Kafka and How does it work?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D742E-9591-1AE7-07D7-E43DAC3512CE}"/>
              </a:ext>
            </a:extLst>
          </p:cNvPr>
          <p:cNvSpPr txBox="1"/>
          <p:nvPr/>
        </p:nvSpPr>
        <p:spPr>
          <a:xfrm>
            <a:off x="163916" y="650491"/>
            <a:ext cx="920868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Kafka is a scalable system</a:t>
            </a:r>
          </a:p>
          <a:p>
            <a:pPr marL="90918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We can add new brokers</a:t>
            </a:r>
          </a:p>
          <a:p>
            <a:pPr marL="90918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we can increase the number of consumers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82D5-E40D-B469-CCFC-900995BA6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02185"/>
            <a:ext cx="6019800" cy="48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93025</TotalTime>
  <Words>145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9952</cp:revision>
  <dcterms:created xsi:type="dcterms:W3CDTF">2006-08-16T00:00:00Z</dcterms:created>
  <dcterms:modified xsi:type="dcterms:W3CDTF">2023-02-10T09:06:20Z</dcterms:modified>
</cp:coreProperties>
</file>