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8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527" y="17469"/>
            <a:ext cx="776094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400" dirty="0"/>
              <a:t>How to send/receive message to /from Queue of RabbitMQ which is running on Amazon EC2 instance?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MessageReceiver.java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4496" y="622597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Queue’s are based on point-to-point messaging model where messages are sent to a queue.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Each message has exactly one sender and one receiver.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Message is guaranteed to be delivered to only one receiver.</a:t>
            </a:r>
          </a:p>
        </p:txBody>
      </p:sp>
      <p:sp>
        <p:nvSpPr>
          <p:cNvPr id="7" name="AutoShape 2" descr="Image result for rabbitmq"/>
          <p:cNvSpPr>
            <a:spLocks noChangeAspect="1" noChangeArrowheads="1"/>
          </p:cNvSpPr>
          <p:nvPr/>
        </p:nvSpPr>
        <p:spPr bwMode="auto">
          <a:xfrm>
            <a:off x="4376396" y="3943350"/>
            <a:ext cx="63763" cy="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96" y="4189840"/>
            <a:ext cx="1444625" cy="5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527" y="17469"/>
            <a:ext cx="776094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400" dirty="0"/>
              <a:t>How to send/receive message to /from Queue of RabbitMQ which is running on Amazon EC2 instance?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D223-1553-4C65-974D-7CBC716D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5" y="1752600"/>
            <a:ext cx="8391795" cy="657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2987A-2441-487D-8E6E-DF62E9A7B3F2}"/>
              </a:ext>
            </a:extLst>
          </p:cNvPr>
          <p:cNvSpPr txBox="1"/>
          <p:nvPr/>
        </p:nvSpPr>
        <p:spPr>
          <a:xfrm>
            <a:off x="145848" y="1420769"/>
            <a:ext cx="117692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Add This Rule</a:t>
            </a:r>
          </a:p>
        </p:txBody>
      </p:sp>
    </p:spTree>
    <p:extLst>
      <p:ext uri="{BB962C8B-B14F-4D97-AF65-F5344CB8AC3E}">
        <p14:creationId xmlns:p14="http://schemas.microsoft.com/office/powerpoint/2010/main" val="59927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83602</TotalTime>
  <Words>91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9174</cp:revision>
  <dcterms:created xsi:type="dcterms:W3CDTF">2006-08-16T00:00:00Z</dcterms:created>
  <dcterms:modified xsi:type="dcterms:W3CDTF">2022-05-09T12:30:33Z</dcterms:modified>
</cp:coreProperties>
</file>