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2"/>
  </p:notesMasterIdLst>
  <p:sldIdLst>
    <p:sldId id="471" r:id="rId2"/>
    <p:sldId id="472" r:id="rId3"/>
    <p:sldId id="473" r:id="rId4"/>
    <p:sldId id="474" r:id="rId5"/>
    <p:sldId id="475" r:id="rId6"/>
    <p:sldId id="476" r:id="rId7"/>
    <p:sldId id="478" r:id="rId8"/>
    <p:sldId id="480" r:id="rId9"/>
    <p:sldId id="481" r:id="rId10"/>
    <p:sldId id="482" r:id="rId1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4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8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4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9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3D031-3CC4-4140-AB44-598B4D78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331389"/>
            <a:ext cx="11400365" cy="53018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AA986E-AF62-45CF-B865-DB7A681E5FB4}"/>
              </a:ext>
            </a:extLst>
          </p:cNvPr>
          <p:cNvSpPr/>
          <p:nvPr/>
        </p:nvSpPr>
        <p:spPr>
          <a:xfrm>
            <a:off x="410635" y="826371"/>
            <a:ext cx="2528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https://swagger.io/tools/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D010-2509-4930-A182-126BB48876CA}"/>
              </a:ext>
            </a:extLst>
          </p:cNvPr>
          <p:cNvSpPr/>
          <p:nvPr/>
        </p:nvSpPr>
        <p:spPr>
          <a:xfrm>
            <a:off x="1026861" y="2133600"/>
            <a:ext cx="500233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Web Service Endpoints Additional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56858-54E0-421F-A29E-D2BACB10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61" y="2743200"/>
            <a:ext cx="9335803" cy="23244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07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A986E-AF62-45CF-B865-DB7A681E5FB4}"/>
              </a:ext>
            </a:extLst>
          </p:cNvPr>
          <p:cNvSpPr/>
          <p:nvPr/>
        </p:nvSpPr>
        <p:spPr>
          <a:xfrm>
            <a:off x="410635" y="826371"/>
            <a:ext cx="28289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https://petstore.swagger.io/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50D5-2036-4668-ABA1-04A8DA96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359504"/>
            <a:ext cx="11326974" cy="527290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715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43303-FF1C-4A5A-82A1-45B2E113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471876"/>
            <a:ext cx="9749656" cy="5377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17BC84-F15D-4331-B794-975C4CBF4F49}"/>
              </a:ext>
            </a:extLst>
          </p:cNvPr>
          <p:cNvSpPr/>
          <p:nvPr/>
        </p:nvSpPr>
        <p:spPr>
          <a:xfrm>
            <a:off x="410635" y="826371"/>
            <a:ext cx="3690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https://springfox.github.io/springfox/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4FAFD6-A47F-4E61-927D-518CC67B8295}"/>
              </a:ext>
            </a:extLst>
          </p:cNvPr>
          <p:cNvSpPr/>
          <p:nvPr/>
        </p:nvSpPr>
        <p:spPr>
          <a:xfrm>
            <a:off x="6351426" y="5278896"/>
            <a:ext cx="4217826" cy="1014676"/>
          </a:xfrm>
          <a:prstGeom prst="wedgeRectCallout">
            <a:avLst>
              <a:gd name="adj1" fmla="val -55518"/>
              <a:gd name="adj2" fmla="val -13209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SpringFox</a:t>
            </a:r>
            <a:r>
              <a:rPr lang="en-US" sz="1800" dirty="0"/>
              <a:t> project is the implementation of Swagger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342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8C06E-2AD9-4507-8EEE-859D1807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0" y="968251"/>
            <a:ext cx="6880870" cy="33391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541781-FCD1-4192-96B9-05D100C5E545}"/>
              </a:ext>
            </a:extLst>
          </p:cNvPr>
          <p:cNvSpPr/>
          <p:nvPr/>
        </p:nvSpPr>
        <p:spPr>
          <a:xfrm>
            <a:off x="281930" y="533400"/>
            <a:ext cx="468432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https://mvnrepository.com/search?q=springfox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03DCA-412B-4E96-A3E5-8A2E7875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420682"/>
            <a:ext cx="6387548" cy="23899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034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02260-B782-4CFF-8B2D-FF7DE1D5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78146"/>
            <a:ext cx="6830378" cy="24006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8F65B4-E181-4814-90D4-9CAA00B4B16E}"/>
              </a:ext>
            </a:extLst>
          </p:cNvPr>
          <p:cNvSpPr/>
          <p:nvPr/>
        </p:nvSpPr>
        <p:spPr>
          <a:xfrm>
            <a:off x="190871" y="601287"/>
            <a:ext cx="335290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Create Swagger Configuration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AC0C-F1EE-42DC-85D3-FE329B08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725463"/>
            <a:ext cx="8707150" cy="30626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DB1F32-066E-467C-8832-D00A947B5D7F}"/>
              </a:ext>
            </a:extLst>
          </p:cNvPr>
          <p:cNvCxnSpPr/>
          <p:nvPr/>
        </p:nvCxnSpPr>
        <p:spPr>
          <a:xfrm flipH="1">
            <a:off x="10569252" y="4495800"/>
            <a:ext cx="1089348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8D6AF0-7ACB-4419-AE33-DB2E9ECF14BF}"/>
              </a:ext>
            </a:extLst>
          </p:cNvPr>
          <p:cNvSpPr/>
          <p:nvPr/>
        </p:nvSpPr>
        <p:spPr>
          <a:xfrm>
            <a:off x="6865098" y="3294554"/>
            <a:ext cx="51816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Enable Swagger URLs and View JSON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27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FF834-A927-4276-96DB-03C87AD5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29492"/>
            <a:ext cx="11247965" cy="55795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A2476-F30B-4B88-8D6D-9C09CBFDE79B}"/>
              </a:ext>
            </a:extLst>
          </p:cNvPr>
          <p:cNvSpPr/>
          <p:nvPr/>
        </p:nvSpPr>
        <p:spPr>
          <a:xfrm>
            <a:off x="410635" y="673167"/>
            <a:ext cx="556260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http://localhost:8080/user-app-ws/swagger-ui.html</a:t>
            </a:r>
          </a:p>
        </p:txBody>
      </p:sp>
    </p:spTree>
    <p:extLst>
      <p:ext uri="{BB962C8B-B14F-4D97-AF65-F5344CB8AC3E}">
        <p14:creationId xmlns:p14="http://schemas.microsoft.com/office/powerpoint/2010/main" val="34327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D010-2509-4930-A182-126BB48876CA}"/>
              </a:ext>
            </a:extLst>
          </p:cNvPr>
          <p:cNvSpPr/>
          <p:nvPr/>
        </p:nvSpPr>
        <p:spPr>
          <a:xfrm>
            <a:off x="1195917" y="1759560"/>
            <a:ext cx="290477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Add Authorization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F968D-2355-4EE2-9487-5951A88D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7" y="2209800"/>
            <a:ext cx="9800165" cy="20412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298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D010-2509-4930-A182-126BB48876CA}"/>
              </a:ext>
            </a:extLst>
          </p:cNvPr>
          <p:cNvSpPr/>
          <p:nvPr/>
        </p:nvSpPr>
        <p:spPr>
          <a:xfrm>
            <a:off x="1195917" y="1759560"/>
            <a:ext cx="217162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Add login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036FA-62A6-411F-9478-B0071C69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4" y="2286000"/>
            <a:ext cx="8335538" cy="38105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204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095"/>
            <a:ext cx="8435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Create Interactive Documentation for your REST API with 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D010-2509-4930-A182-126BB48876CA}"/>
              </a:ext>
            </a:extLst>
          </p:cNvPr>
          <p:cNvSpPr/>
          <p:nvPr/>
        </p:nvSpPr>
        <p:spPr>
          <a:xfrm>
            <a:off x="1050052" y="1600200"/>
            <a:ext cx="456778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Updating API Documentation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B0D8-E45C-413F-B7D2-F2B5E50C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39" y="2133600"/>
            <a:ext cx="7649643" cy="3877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239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90653</TotalTime>
  <Words>212</Words>
  <Application>Microsoft Office PowerPoint</Application>
  <PresentationFormat>Widescreen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9694</cp:revision>
  <dcterms:created xsi:type="dcterms:W3CDTF">2006-08-16T00:00:00Z</dcterms:created>
  <dcterms:modified xsi:type="dcterms:W3CDTF">2022-03-07T02:48:31Z</dcterms:modified>
</cp:coreProperties>
</file>