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8"/>
  </p:notesMasterIdLst>
  <p:sldIdLst>
    <p:sldId id="471" r:id="rId2"/>
    <p:sldId id="478" r:id="rId3"/>
    <p:sldId id="479" r:id="rId4"/>
    <p:sldId id="480" r:id="rId5"/>
    <p:sldId id="481" r:id="rId6"/>
    <p:sldId id="482" r:id="rId7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282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8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80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77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2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7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5FE1BED-407C-129F-7A5E-87DB0CF52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981200"/>
            <a:ext cx="8443692" cy="4557155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4621201" y="21824"/>
            <a:ext cx="259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API gateway?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224369" y="534823"/>
            <a:ext cx="11679764" cy="1631216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API Gateway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is a service that acts as a single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entry point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for clients to access multiple backend services or APIs. 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API Gateway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provides a way to create, manage, and secure APIs by handling requests from clients and routing them to the appropriate backend services.</a:t>
            </a:r>
            <a:endParaRPr lang="en-US" sz="3200" dirty="0">
              <a:solidFill>
                <a:srgbClr val="374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4621201" y="21824"/>
            <a:ext cx="259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API gateway?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9C6B1A-45C5-9A13-41BC-78CAE5D4A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160226"/>
            <a:ext cx="8443692" cy="45571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644732-3D1B-2952-6A03-E807C6CBF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70" y="712301"/>
            <a:ext cx="7356042" cy="15191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019BE2-7048-F16F-8245-B24B7752EC55}"/>
              </a:ext>
            </a:extLst>
          </p:cNvPr>
          <p:cNvSpPr txBox="1"/>
          <p:nvPr/>
        </p:nvSpPr>
        <p:spPr>
          <a:xfrm>
            <a:off x="273531" y="305901"/>
            <a:ext cx="3697816" cy="33855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374151"/>
                </a:solidFill>
                <a:effectLst/>
              </a:rPr>
              <a:t>The primary functions of an API Gateway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49665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4621201" y="21824"/>
            <a:ext cx="259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API gateway?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8734E4-4923-813E-EFB4-FE1B89652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154" y="2175378"/>
            <a:ext cx="8443692" cy="45571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8EA674-C013-AF2F-ABC2-E7CA46C38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31" y="721354"/>
            <a:ext cx="7011008" cy="1676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0CEBC4-8706-A203-5189-C64784E8F793}"/>
              </a:ext>
            </a:extLst>
          </p:cNvPr>
          <p:cNvSpPr txBox="1"/>
          <p:nvPr/>
        </p:nvSpPr>
        <p:spPr>
          <a:xfrm>
            <a:off x="273531" y="305901"/>
            <a:ext cx="3697816" cy="33855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374151"/>
                </a:solidFill>
                <a:effectLst/>
              </a:rPr>
              <a:t>The primary functions of an API Gateway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79665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4621201" y="21824"/>
            <a:ext cx="259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API gateway?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8734E4-4923-813E-EFB4-FE1B89652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154" y="2230262"/>
            <a:ext cx="8443692" cy="45571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89C397-6367-BD75-E7CA-A2B0F6848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75" y="696390"/>
            <a:ext cx="6675698" cy="16613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6398B5-6489-3E12-ECD0-1F408F6D334E}"/>
              </a:ext>
            </a:extLst>
          </p:cNvPr>
          <p:cNvSpPr txBox="1"/>
          <p:nvPr/>
        </p:nvSpPr>
        <p:spPr>
          <a:xfrm>
            <a:off x="273531" y="305901"/>
            <a:ext cx="3697816" cy="33855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374151"/>
                </a:solidFill>
                <a:effectLst/>
              </a:rPr>
              <a:t>The primary functions of an API Gateway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51109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4621201" y="21824"/>
            <a:ext cx="259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API gateway?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8734E4-4923-813E-EFB4-FE1B89652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154" y="2230262"/>
            <a:ext cx="8443692" cy="4557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8AD173-EB39-2DB4-856B-81CF4E04F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75" y="712301"/>
            <a:ext cx="6706181" cy="8992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74DEEE-D63B-914A-776D-99ABCFB9D637}"/>
              </a:ext>
            </a:extLst>
          </p:cNvPr>
          <p:cNvSpPr txBox="1"/>
          <p:nvPr/>
        </p:nvSpPr>
        <p:spPr>
          <a:xfrm>
            <a:off x="273531" y="305901"/>
            <a:ext cx="3697816" cy="33855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374151"/>
                </a:solidFill>
                <a:effectLst/>
              </a:rPr>
              <a:t>The primary functions of an API Gateway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38881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4621201" y="21824"/>
            <a:ext cx="259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API gateway?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8734E4-4923-813E-EFB4-FE1B89652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154" y="2230262"/>
            <a:ext cx="8443692" cy="45571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A0D659-6011-E4F6-563E-E3C8F21F2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650120"/>
            <a:ext cx="6751905" cy="12955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70255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91324</TotalTime>
  <Words>114</Words>
  <Application>Microsoft Office PowerPoint</Application>
  <PresentationFormat>Widescreen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9796</cp:revision>
  <dcterms:created xsi:type="dcterms:W3CDTF">2006-08-16T00:00:00Z</dcterms:created>
  <dcterms:modified xsi:type="dcterms:W3CDTF">2023-07-21T04:49:19Z</dcterms:modified>
</cp:coreProperties>
</file>