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31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4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51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4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10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51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4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9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10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41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11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4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4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9" indent="0">
              <a:buNone/>
              <a:defRPr sz="2000"/>
            </a:lvl7pPr>
            <a:lvl8pPr marL="3200387" indent="0">
              <a:buNone/>
              <a:defRPr sz="2000"/>
            </a:lvl8pPr>
            <a:lvl9pPr marL="365758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4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9" indent="0">
              <a:buNone/>
              <a:defRPr sz="900"/>
            </a:lvl7pPr>
            <a:lvl8pPr marL="3200387" indent="0">
              <a:buNone/>
              <a:defRPr sz="900"/>
            </a:lvl8pPr>
            <a:lvl9pPr marL="36575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9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9" indent="-342899" algn="l" defTabSz="9143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8" indent="-285749" algn="l" defTabSz="9143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4" indent="-228599" algn="l" defTabSz="9143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6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2964703" y="7938"/>
            <a:ext cx="3331201" cy="3147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Election for Primary - Replica Set Elections</a:t>
            </a:r>
            <a:endParaRPr lang="en-US" sz="1100" dirty="0"/>
          </a:p>
        </p:txBody>
      </p:sp>
      <p:sp>
        <p:nvSpPr>
          <p:cNvPr id="8" name="AutoShape 2" descr="Diagram of a 3 member replica set that consists of a primary and two secondaries. — Enlarged">
            <a:extLst>
              <a:ext uri="{FF2B5EF4-FFF2-40B4-BE49-F238E27FC236}">
                <a16:creationId xmlns:a16="http://schemas.microsoft.com/office/drawing/2014/main" id="{66EF5C37-02AF-4E2D-8D32-1973AF7C5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29718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946F39-7B0A-4812-B1B1-6ECAB9F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6839905" cy="2534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B68BCF-F509-4F9C-9D0D-96C549C23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24" y="671044"/>
            <a:ext cx="237205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84278</TotalTime>
  <Words>8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9740</cp:revision>
  <dcterms:created xsi:type="dcterms:W3CDTF">2006-08-16T00:00:00Z</dcterms:created>
  <dcterms:modified xsi:type="dcterms:W3CDTF">2021-05-28T03:53:53Z</dcterms:modified>
</cp:coreProperties>
</file>