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7" r:id="rId2"/>
    <p:sldId id="46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94291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86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044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5063171" y="430736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8" name="AutoShape 2" descr="Diagram of default routing of reads and writes to the primary. — Enlarged">
            <a:extLst>
              <a:ext uri="{FF2B5EF4-FFF2-40B4-BE49-F238E27FC236}">
                <a16:creationId xmlns:a16="http://schemas.microsoft.com/office/drawing/2014/main" id="{A6AF5747-13F4-4946-ACC1-F8D9597CBD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77942" y="203756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Diagram of default routing of reads and writes to the primary. — Enlarged">
            <a:extLst>
              <a:ext uri="{FF2B5EF4-FFF2-40B4-BE49-F238E27FC236}">
                <a16:creationId xmlns:a16="http://schemas.microsoft.com/office/drawing/2014/main" id="{68BA52AB-839A-4A3C-B9E0-377D3E42EE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30342" y="218996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991875-638A-42F1-B117-BE83A335A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00" y="818361"/>
            <a:ext cx="4281883" cy="3641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6FFF8E-96DC-4026-9139-5608ACD6C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174" y="4094961"/>
            <a:ext cx="1233535" cy="19545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B7460A-8928-4D1A-A12A-545A63FAE6AB}"/>
              </a:ext>
            </a:extLst>
          </p:cNvPr>
          <p:cNvCxnSpPr/>
          <p:nvPr/>
        </p:nvCxnSpPr>
        <p:spPr>
          <a:xfrm>
            <a:off x="3456400" y="2723361"/>
            <a:ext cx="213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4E31BC-B899-4A08-8BC5-AA171576B97B}"/>
              </a:ext>
            </a:extLst>
          </p:cNvPr>
          <p:cNvSpPr txBox="1"/>
          <p:nvPr/>
        </p:nvSpPr>
        <p:spPr>
          <a:xfrm>
            <a:off x="5622426" y="2553127"/>
            <a:ext cx="742511" cy="369332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Oplog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780D2A-A499-46FD-B615-2B19E6FBBF74}"/>
              </a:ext>
            </a:extLst>
          </p:cNvPr>
          <p:cNvSpPr/>
          <p:nvPr/>
        </p:nvSpPr>
        <p:spPr>
          <a:xfrm>
            <a:off x="4191000" y="556502"/>
            <a:ext cx="4614083" cy="123299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MongoDB achieves replication by the use of </a:t>
            </a:r>
            <a:r>
              <a:rPr lang="en-US" sz="1200" dirty="0">
                <a:solidFill>
                  <a:srgbClr val="C00000"/>
                </a:solidFill>
              </a:rPr>
              <a:t>replica set</a:t>
            </a:r>
            <a:r>
              <a:rPr lang="en-US" sz="1200" dirty="0"/>
              <a:t>. A </a:t>
            </a:r>
            <a:r>
              <a:rPr lang="en-US" sz="1200" dirty="0">
                <a:solidFill>
                  <a:srgbClr val="C00000"/>
                </a:solidFill>
              </a:rPr>
              <a:t>replica set </a:t>
            </a:r>
            <a:r>
              <a:rPr lang="en-US" sz="1200" dirty="0"/>
              <a:t>is a group of </a:t>
            </a:r>
            <a:r>
              <a:rPr lang="en-US" sz="1200" b="1" dirty="0" err="1"/>
              <a:t>mongod</a:t>
            </a:r>
            <a:r>
              <a:rPr lang="en-US" sz="1200" dirty="0"/>
              <a:t> instances that host the same data set. In a replica, one node is primary node that receives all write operations. All other instances, such as secondaries, apply operations from the primary so that they have the same data set. </a:t>
            </a:r>
            <a:r>
              <a:rPr lang="en-US" sz="1200" dirty="0">
                <a:solidFill>
                  <a:srgbClr val="C00000"/>
                </a:solidFill>
              </a:rPr>
              <a:t>Replica set can have only one primary node.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5D9448-5E69-4756-9E32-7993BDF48C93}"/>
              </a:ext>
            </a:extLst>
          </p:cNvPr>
          <p:cNvSpPr/>
          <p:nvPr/>
        </p:nvSpPr>
        <p:spPr>
          <a:xfrm>
            <a:off x="7423606" y="3810911"/>
            <a:ext cx="1392826" cy="6659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Primary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Secondary1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Secondary2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482EB2-903B-498B-8778-5D989AB64C09}"/>
              </a:ext>
            </a:extLst>
          </p:cNvPr>
          <p:cNvSpPr txBox="1"/>
          <p:nvPr/>
        </p:nvSpPr>
        <p:spPr>
          <a:xfrm>
            <a:off x="7423606" y="3407648"/>
            <a:ext cx="137730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3 Nodes ReplicaSet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F39160-C8A8-4125-A1D5-A6A6AD1F08BA}"/>
              </a:ext>
            </a:extLst>
          </p:cNvPr>
          <p:cNvSpPr/>
          <p:nvPr/>
        </p:nvSpPr>
        <p:spPr>
          <a:xfrm>
            <a:off x="5607835" y="3750314"/>
            <a:ext cx="1598515" cy="43409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Primary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680DA8-FAEF-4A46-94E9-7D46EF4FD22A}"/>
              </a:ext>
            </a:extLst>
          </p:cNvPr>
          <p:cNvSpPr txBox="1"/>
          <p:nvPr/>
        </p:nvSpPr>
        <p:spPr>
          <a:xfrm>
            <a:off x="5607836" y="3407648"/>
            <a:ext cx="159851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Single Node ReplicaSet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DBFB58-2236-4BE1-AD93-7E1977BA5FAF}"/>
              </a:ext>
            </a:extLst>
          </p:cNvPr>
          <p:cNvSpPr txBox="1"/>
          <p:nvPr/>
        </p:nvSpPr>
        <p:spPr>
          <a:xfrm>
            <a:off x="2424997" y="73223"/>
            <a:ext cx="3752502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How Setup Single Node Replica Set in MongoDB?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2866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A13A-8130-4A93-87E1-A41DD0835A63}"/>
              </a:ext>
            </a:extLst>
          </p:cNvPr>
          <p:cNvSpPr txBox="1"/>
          <p:nvPr/>
        </p:nvSpPr>
        <p:spPr>
          <a:xfrm>
            <a:off x="2424997" y="73223"/>
            <a:ext cx="3752502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How Setup Single Node Replica Set in MongoDB?</a:t>
            </a:r>
            <a:endParaRPr lang="en-US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0CF207-E0D9-4A76-9935-1772E8B9A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812097"/>
            <a:ext cx="6342988" cy="140500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117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84387</TotalTime>
  <Words>103</Words>
  <Application>Microsoft Office PowerPoint</Application>
  <PresentationFormat>Custom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9761</cp:revision>
  <dcterms:created xsi:type="dcterms:W3CDTF">2006-08-16T00:00:00Z</dcterms:created>
  <dcterms:modified xsi:type="dcterms:W3CDTF">2021-06-03T03:28:31Z</dcterms:modified>
</cp:coreProperties>
</file>