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310217" y="42278"/>
            <a:ext cx="957156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update one document in the collection using Java?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282" y="29718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45483" y="35433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55283" y="41529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95859ED-02E6-47B3-32C8-A9DE3D7BD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63" y="1994613"/>
            <a:ext cx="10120237" cy="4801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93089</TotalTime>
  <Words>20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10003</cp:revision>
  <dcterms:created xsi:type="dcterms:W3CDTF">2006-08-16T00:00:00Z</dcterms:created>
  <dcterms:modified xsi:type="dcterms:W3CDTF">2023-03-26T04:19:54Z</dcterms:modified>
</cp:coreProperties>
</file>