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EC865-9752-44BF-84AB-5E3ABA77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557076"/>
            <a:ext cx="647790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C504E-C874-4C64-9CC4-DE1A7634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3" y="3282529"/>
            <a:ext cx="8151820" cy="2060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https://hellokoding.com/restful-api-example-with-spring-boot-spring-data-rest-one-to-many-relationship-and-mysql/</a:t>
            </a:r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63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31</cp:revision>
  <dcterms:created xsi:type="dcterms:W3CDTF">2021-04-27T08:54:39Z</dcterms:created>
  <dcterms:modified xsi:type="dcterms:W3CDTF">2021-05-20T07:30:08Z</dcterms:modified>
</cp:coreProperties>
</file>