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72" r:id="rId1"/>
  </p:sldMasterIdLst>
  <p:notesMasterIdLst>
    <p:notesMasterId r:id="rId6"/>
  </p:notesMasterIdLst>
  <p:sldIdLst>
    <p:sldId id="478" r:id="rId2"/>
    <p:sldId id="479" r:id="rId3"/>
    <p:sldId id="480" r:id="rId4"/>
    <p:sldId id="481" r:id="rId5"/>
  </p:sldIdLst>
  <p:sldSz cx="12192000" cy="6858000"/>
  <p:notesSz cx="6858000" cy="9144000"/>
  <p:defaultTextStyle>
    <a:defPPr>
      <a:defRPr lang="en-US"/>
    </a:defPPr>
    <a:lvl1pPr marL="0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1pPr>
    <a:lvl2pPr marL="623438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2pPr>
    <a:lvl3pPr marL="1246876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3pPr>
    <a:lvl4pPr marL="1870314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4pPr>
    <a:lvl5pPr marL="2493752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5pPr>
    <a:lvl6pPr marL="3117190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6pPr>
    <a:lvl7pPr marL="3740628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7pPr>
    <a:lvl8pPr marL="4364065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8pPr>
    <a:lvl9pPr marL="4987503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AE456"/>
    <a:srgbClr val="FF5050"/>
    <a:srgbClr val="33CCFF"/>
    <a:srgbClr val="151B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37" autoAdjust="0"/>
    <p:restoredTop sz="94291" autoAdjust="0"/>
  </p:normalViewPr>
  <p:slideViewPr>
    <p:cSldViewPr>
      <p:cViewPr varScale="1">
        <p:scale>
          <a:sx n="68" d="100"/>
          <a:sy n="68" d="100"/>
        </p:scale>
        <p:origin x="1378" y="77"/>
      </p:cViewPr>
      <p:guideLst>
        <p:guide orient="horz" pos="2161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3/17/2023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1pPr>
    <a:lvl2pPr marL="623438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2pPr>
    <a:lvl3pPr marL="1246876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3pPr>
    <a:lvl4pPr marL="1870314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4pPr>
    <a:lvl5pPr marL="2493752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5pPr>
    <a:lvl6pPr marL="3117190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6pPr>
    <a:lvl7pPr marL="3740628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7pPr>
    <a:lvl8pPr marL="4364065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8pPr>
    <a:lvl9pPr marL="4987503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8486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0098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9556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49721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4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01614"/>
            <a:ext cx="2743200" cy="42910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2" y="201614"/>
            <a:ext cx="8026400" cy="42910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6" y="440691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6" y="2906724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2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65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4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1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1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49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7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5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3164"/>
            <a:ext cx="5384800" cy="3319462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2" y="1173164"/>
            <a:ext cx="5384800" cy="3319462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3" y="1535120"/>
            <a:ext cx="5386919" cy="63976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2" indent="0">
              <a:buNone/>
              <a:defRPr sz="2667" b="1"/>
            </a:lvl2pPr>
            <a:lvl3pPr marL="1219165" indent="0">
              <a:buNone/>
              <a:defRPr sz="2400" b="1"/>
            </a:lvl3pPr>
            <a:lvl4pPr marL="1828747" indent="0">
              <a:buNone/>
              <a:defRPr sz="2133" b="1"/>
            </a:lvl4pPr>
            <a:lvl5pPr marL="2438331" indent="0">
              <a:buNone/>
              <a:defRPr sz="2133" b="1"/>
            </a:lvl5pPr>
            <a:lvl6pPr marL="3047912" indent="0">
              <a:buNone/>
              <a:defRPr sz="2133" b="1"/>
            </a:lvl6pPr>
            <a:lvl7pPr marL="3657494" indent="0">
              <a:buNone/>
              <a:defRPr sz="2133" b="1"/>
            </a:lvl7pPr>
            <a:lvl8pPr marL="4267075" indent="0">
              <a:buNone/>
              <a:defRPr sz="2133" b="1"/>
            </a:lvl8pPr>
            <a:lvl9pPr marL="4876659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3" y="2174882"/>
            <a:ext cx="5386919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7" y="1535120"/>
            <a:ext cx="5389035" cy="63976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2" indent="0">
              <a:buNone/>
              <a:defRPr sz="2667" b="1"/>
            </a:lvl2pPr>
            <a:lvl3pPr marL="1219165" indent="0">
              <a:buNone/>
              <a:defRPr sz="2400" b="1"/>
            </a:lvl3pPr>
            <a:lvl4pPr marL="1828747" indent="0">
              <a:buNone/>
              <a:defRPr sz="2133" b="1"/>
            </a:lvl4pPr>
            <a:lvl5pPr marL="2438331" indent="0">
              <a:buNone/>
              <a:defRPr sz="2133" b="1"/>
            </a:lvl5pPr>
            <a:lvl6pPr marL="3047912" indent="0">
              <a:buNone/>
              <a:defRPr sz="2133" b="1"/>
            </a:lvl6pPr>
            <a:lvl7pPr marL="3657494" indent="0">
              <a:buNone/>
              <a:defRPr sz="2133" b="1"/>
            </a:lvl7pPr>
            <a:lvl8pPr marL="4267075" indent="0">
              <a:buNone/>
              <a:defRPr sz="2133" b="1"/>
            </a:lvl8pPr>
            <a:lvl9pPr marL="4876659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7" y="2174882"/>
            <a:ext cx="5389035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10" y="273050"/>
            <a:ext cx="4011086" cy="1162050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6" y="273061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5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10" y="1435111"/>
            <a:ext cx="4011086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2" indent="0">
              <a:buNone/>
              <a:defRPr sz="1600"/>
            </a:lvl2pPr>
            <a:lvl3pPr marL="1219165" indent="0">
              <a:buNone/>
              <a:defRPr sz="1335"/>
            </a:lvl3pPr>
            <a:lvl4pPr marL="1828747" indent="0">
              <a:buNone/>
              <a:defRPr sz="1200"/>
            </a:lvl4pPr>
            <a:lvl5pPr marL="2438331" indent="0">
              <a:buNone/>
              <a:defRPr sz="1200"/>
            </a:lvl5pPr>
            <a:lvl6pPr marL="3047912" indent="0">
              <a:buNone/>
              <a:defRPr sz="1200"/>
            </a:lvl6pPr>
            <a:lvl7pPr marL="3657494" indent="0">
              <a:buNone/>
              <a:defRPr sz="1200"/>
            </a:lvl7pPr>
            <a:lvl8pPr marL="4267075" indent="0">
              <a:buNone/>
              <a:defRPr sz="1200"/>
            </a:lvl8pPr>
            <a:lvl9pPr marL="4876659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2" indent="0">
              <a:buNone/>
              <a:defRPr sz="3735"/>
            </a:lvl2pPr>
            <a:lvl3pPr marL="1219165" indent="0">
              <a:buNone/>
              <a:defRPr sz="3200"/>
            </a:lvl3pPr>
            <a:lvl4pPr marL="1828747" indent="0">
              <a:buNone/>
              <a:defRPr sz="2667"/>
            </a:lvl4pPr>
            <a:lvl5pPr marL="2438331" indent="0">
              <a:buNone/>
              <a:defRPr sz="2667"/>
            </a:lvl5pPr>
            <a:lvl6pPr marL="3047912" indent="0">
              <a:buNone/>
              <a:defRPr sz="2667"/>
            </a:lvl6pPr>
            <a:lvl7pPr marL="3657494" indent="0">
              <a:buNone/>
              <a:defRPr sz="2667"/>
            </a:lvl7pPr>
            <a:lvl8pPr marL="4267075" indent="0">
              <a:buNone/>
              <a:defRPr sz="2667"/>
            </a:lvl8pPr>
            <a:lvl9pPr marL="4876659" indent="0">
              <a:buNone/>
              <a:defRPr sz="2667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867"/>
            </a:lvl1pPr>
            <a:lvl2pPr marL="609582" indent="0">
              <a:buNone/>
              <a:defRPr sz="1600"/>
            </a:lvl2pPr>
            <a:lvl3pPr marL="1219165" indent="0">
              <a:buNone/>
              <a:defRPr sz="1335"/>
            </a:lvl3pPr>
            <a:lvl4pPr marL="1828747" indent="0">
              <a:buNone/>
              <a:defRPr sz="1200"/>
            </a:lvl4pPr>
            <a:lvl5pPr marL="2438331" indent="0">
              <a:buNone/>
              <a:defRPr sz="1200"/>
            </a:lvl5pPr>
            <a:lvl6pPr marL="3047912" indent="0">
              <a:buNone/>
              <a:defRPr sz="1200"/>
            </a:lvl6pPr>
            <a:lvl7pPr marL="3657494" indent="0">
              <a:buNone/>
              <a:defRPr sz="1200"/>
            </a:lvl7pPr>
            <a:lvl8pPr marL="4267075" indent="0">
              <a:buNone/>
              <a:defRPr sz="1200"/>
            </a:lvl8pPr>
            <a:lvl9pPr marL="4876659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2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4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xStyles>
    <p:titleStyle>
      <a:lvl1pPr algn="ctr" defTabSz="1219165" rtl="0" eaLnBrk="1" latinLnBrk="0" hangingPunct="1">
        <a:spcBef>
          <a:spcPct val="0"/>
        </a:spcBef>
        <a:buNone/>
        <a:defRPr sz="58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8" indent="-457188" algn="l" defTabSz="1219165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2" indent="-380990" algn="l" defTabSz="1219165" rtl="0" eaLnBrk="1" latinLnBrk="0" hangingPunct="1">
        <a:spcBef>
          <a:spcPct val="20000"/>
        </a:spcBef>
        <a:buFont typeface="Arial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3955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39" indent="-304792" algn="l" defTabSz="1219165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21" indent="-304792" algn="l" defTabSz="1219165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04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286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67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51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2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65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47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1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12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94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75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59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2214035" y="7471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146C491-DBC3-A60F-6EAA-0F9285847D45}"/>
              </a:ext>
            </a:extLst>
          </p:cNvPr>
          <p:cNvSpPr/>
          <p:nvPr/>
        </p:nvSpPr>
        <p:spPr>
          <a:xfrm>
            <a:off x="3124200" y="67764"/>
            <a:ext cx="6296821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What is replication in Kafka | Replication Factor in Kafka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3806A4-0279-CD53-7A80-8E91CF05A2E6}"/>
              </a:ext>
            </a:extLst>
          </p:cNvPr>
          <p:cNvSpPr txBox="1"/>
          <p:nvPr/>
        </p:nvSpPr>
        <p:spPr>
          <a:xfrm>
            <a:off x="218017" y="1524000"/>
            <a:ext cx="11755965" cy="415498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/>
              <a:t>Kafka is fault tolerant (i.e. Ability of the system to continue operating without interruption when one or more of its components fail)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/>
              <a:t>Each partition is replicated across multiple servers for fault tolerance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/>
              <a:t>Only one partition will be active at a time and can be called Leader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/>
              <a:t>Other partitions will only replicate messages and called followers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/>
              <a:t>The leader handles all read and write requests for the partition while followers passively replicate the leader</a:t>
            </a:r>
          </a:p>
        </p:txBody>
      </p:sp>
    </p:spTree>
    <p:extLst>
      <p:ext uri="{BB962C8B-B14F-4D97-AF65-F5344CB8AC3E}">
        <p14:creationId xmlns:p14="http://schemas.microsoft.com/office/powerpoint/2010/main" val="40704048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/>
    </mc:Choice>
    <mc:Fallback>
      <p:transition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2214035" y="7471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146C491-DBC3-A60F-6EAA-0F9285847D45}"/>
              </a:ext>
            </a:extLst>
          </p:cNvPr>
          <p:cNvSpPr/>
          <p:nvPr/>
        </p:nvSpPr>
        <p:spPr>
          <a:xfrm>
            <a:off x="3124200" y="67764"/>
            <a:ext cx="6296821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What is replication in Kafka | Replication Factor in Kafka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79334F5-2761-57C5-8CA9-D82A5EEC92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747188"/>
            <a:ext cx="10323692" cy="580707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D3C8E8F-7133-192B-C4D2-8A7C3A1A3F73}"/>
              </a:ext>
            </a:extLst>
          </p:cNvPr>
          <p:cNvSpPr/>
          <p:nvPr/>
        </p:nvSpPr>
        <p:spPr>
          <a:xfrm>
            <a:off x="10896600" y="5791200"/>
            <a:ext cx="914400" cy="838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0C627D-DFDE-C3E6-BF2E-5585EBF9ACE4}"/>
              </a:ext>
            </a:extLst>
          </p:cNvPr>
          <p:cNvSpPr txBox="1"/>
          <p:nvPr/>
        </p:nvSpPr>
        <p:spPr>
          <a:xfrm>
            <a:off x="2895600" y="2286000"/>
            <a:ext cx="700833" cy="400110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en-US" sz="2000" dirty="0"/>
              <a:t>India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443056-9AB2-BBCA-0694-497E4872BFFD}"/>
              </a:ext>
            </a:extLst>
          </p:cNvPr>
          <p:cNvSpPr txBox="1"/>
          <p:nvPr/>
        </p:nvSpPr>
        <p:spPr>
          <a:xfrm>
            <a:off x="7162800" y="1676400"/>
            <a:ext cx="615618" cy="400110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en-US" sz="2000" dirty="0"/>
              <a:t>USA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982DB8A-00A9-EE2C-E1A6-E5480066B373}"/>
              </a:ext>
            </a:extLst>
          </p:cNvPr>
          <p:cNvSpPr txBox="1"/>
          <p:nvPr/>
        </p:nvSpPr>
        <p:spPr>
          <a:xfrm>
            <a:off x="5486400" y="3733800"/>
            <a:ext cx="482824" cy="400110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en-US" sz="2000" dirty="0"/>
              <a:t>UK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BE849F8-52F4-A953-4383-BEDECCE4D68A}"/>
              </a:ext>
            </a:extLst>
          </p:cNvPr>
          <p:cNvSpPr txBox="1"/>
          <p:nvPr/>
        </p:nvSpPr>
        <p:spPr>
          <a:xfrm>
            <a:off x="4114800" y="2861846"/>
            <a:ext cx="615297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Topic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D879D80-4B3F-B9CC-8AB5-FCA18657CF90}"/>
              </a:ext>
            </a:extLst>
          </p:cNvPr>
          <p:cNvSpPr txBox="1"/>
          <p:nvPr/>
        </p:nvSpPr>
        <p:spPr>
          <a:xfrm>
            <a:off x="8833503" y="2286000"/>
            <a:ext cx="615297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Topic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D60096B-28A7-E4EE-0F2A-3717880627C9}"/>
              </a:ext>
            </a:extLst>
          </p:cNvPr>
          <p:cNvSpPr txBox="1"/>
          <p:nvPr/>
        </p:nvSpPr>
        <p:spPr>
          <a:xfrm>
            <a:off x="7233303" y="4419600"/>
            <a:ext cx="615297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Topic</a:t>
            </a:r>
          </a:p>
        </p:txBody>
      </p:sp>
    </p:spTree>
    <p:extLst>
      <p:ext uri="{BB962C8B-B14F-4D97-AF65-F5344CB8AC3E}">
        <p14:creationId xmlns:p14="http://schemas.microsoft.com/office/powerpoint/2010/main" val="2658810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2214035" y="7471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146C491-DBC3-A60F-6EAA-0F9285847D45}"/>
              </a:ext>
            </a:extLst>
          </p:cNvPr>
          <p:cNvSpPr/>
          <p:nvPr/>
        </p:nvSpPr>
        <p:spPr>
          <a:xfrm>
            <a:off x="3124200" y="67764"/>
            <a:ext cx="6296821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What is replication in Kafka | Replication Factor in Kafka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979BAA-76E2-B7DC-D906-E7F4552D21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7210" y="930633"/>
            <a:ext cx="10210800" cy="574357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4B2A8BD-DCE0-1736-CA37-B3EC8FC34C50}"/>
              </a:ext>
            </a:extLst>
          </p:cNvPr>
          <p:cNvSpPr/>
          <p:nvPr/>
        </p:nvSpPr>
        <p:spPr>
          <a:xfrm>
            <a:off x="10567590" y="5821897"/>
            <a:ext cx="914400" cy="838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42FFAB4-A3B4-3E6A-D2E8-DAC4BD79AB68}"/>
              </a:ext>
            </a:extLst>
          </p:cNvPr>
          <p:cNvSpPr/>
          <p:nvPr/>
        </p:nvSpPr>
        <p:spPr>
          <a:xfrm>
            <a:off x="10945768" y="609600"/>
            <a:ext cx="914400" cy="1600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C25E8F-FE39-4251-5438-7B3EF155ED28}"/>
              </a:ext>
            </a:extLst>
          </p:cNvPr>
          <p:cNvSpPr txBox="1"/>
          <p:nvPr/>
        </p:nvSpPr>
        <p:spPr>
          <a:xfrm>
            <a:off x="2772344" y="2438400"/>
            <a:ext cx="700833" cy="400110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en-US" sz="2000" dirty="0"/>
              <a:t>India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52162D-AF46-2C44-6AB4-DFF8C06836B7}"/>
              </a:ext>
            </a:extLst>
          </p:cNvPr>
          <p:cNvSpPr txBox="1"/>
          <p:nvPr/>
        </p:nvSpPr>
        <p:spPr>
          <a:xfrm>
            <a:off x="7232982" y="1868957"/>
            <a:ext cx="615618" cy="400110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en-US" sz="2000" dirty="0"/>
              <a:t>USA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7C721D-60D5-06CA-538B-168FAE0BC31C}"/>
              </a:ext>
            </a:extLst>
          </p:cNvPr>
          <p:cNvSpPr txBox="1"/>
          <p:nvPr/>
        </p:nvSpPr>
        <p:spPr>
          <a:xfrm>
            <a:off x="5486400" y="3943290"/>
            <a:ext cx="482824" cy="400110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en-US" sz="2000" dirty="0"/>
              <a:t>UK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34ECD78-225B-2701-F8CE-3DA4C74679BD}"/>
              </a:ext>
            </a:extLst>
          </p:cNvPr>
          <p:cNvSpPr txBox="1"/>
          <p:nvPr/>
        </p:nvSpPr>
        <p:spPr>
          <a:xfrm>
            <a:off x="4114800" y="2861846"/>
            <a:ext cx="615297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Topic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B3798E3-735A-29A0-00A1-A3E571064173}"/>
              </a:ext>
            </a:extLst>
          </p:cNvPr>
          <p:cNvSpPr txBox="1"/>
          <p:nvPr/>
        </p:nvSpPr>
        <p:spPr>
          <a:xfrm>
            <a:off x="8833503" y="2286000"/>
            <a:ext cx="615297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Topic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7ADFC18-C7E6-0143-9055-1718F0871256}"/>
              </a:ext>
            </a:extLst>
          </p:cNvPr>
          <p:cNvSpPr txBox="1"/>
          <p:nvPr/>
        </p:nvSpPr>
        <p:spPr>
          <a:xfrm>
            <a:off x="7233303" y="4419600"/>
            <a:ext cx="615297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Topic</a:t>
            </a:r>
          </a:p>
        </p:txBody>
      </p:sp>
    </p:spTree>
    <p:extLst>
      <p:ext uri="{BB962C8B-B14F-4D97-AF65-F5344CB8AC3E}">
        <p14:creationId xmlns:p14="http://schemas.microsoft.com/office/powerpoint/2010/main" val="2072015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2214035" y="7471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146C491-DBC3-A60F-6EAA-0F9285847D45}"/>
              </a:ext>
            </a:extLst>
          </p:cNvPr>
          <p:cNvSpPr/>
          <p:nvPr/>
        </p:nvSpPr>
        <p:spPr>
          <a:xfrm>
            <a:off x="3124200" y="67764"/>
            <a:ext cx="6296821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What is replication in Kafka | Replication Factor in Kafka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B5E24C-F676-B687-CCB0-7FF644EDF6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2099" y="1257397"/>
            <a:ext cx="9421021" cy="529932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DB0A75D-C558-3CAA-DD3B-E98E9CD5D899}"/>
              </a:ext>
            </a:extLst>
          </p:cNvPr>
          <p:cNvSpPr/>
          <p:nvPr/>
        </p:nvSpPr>
        <p:spPr>
          <a:xfrm>
            <a:off x="10363200" y="5718521"/>
            <a:ext cx="914400" cy="838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EE5F64B-F01F-2F65-085E-153F7C2ADE92}"/>
              </a:ext>
            </a:extLst>
          </p:cNvPr>
          <p:cNvSpPr/>
          <p:nvPr/>
        </p:nvSpPr>
        <p:spPr>
          <a:xfrm>
            <a:off x="200382" y="1828800"/>
            <a:ext cx="1798902" cy="110700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Producer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9342146-85A2-3B77-C2E1-D07504FDF20C}"/>
              </a:ext>
            </a:extLst>
          </p:cNvPr>
          <p:cNvSpPr/>
          <p:nvPr/>
        </p:nvSpPr>
        <p:spPr>
          <a:xfrm>
            <a:off x="10083669" y="950389"/>
            <a:ext cx="1798902" cy="110700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Consumer</a:t>
            </a:r>
          </a:p>
        </p:txBody>
      </p:sp>
      <p:sp>
        <p:nvSpPr>
          <p:cNvPr id="11" name="Multiplication Sign 10">
            <a:extLst>
              <a:ext uri="{FF2B5EF4-FFF2-40B4-BE49-F238E27FC236}">
                <a16:creationId xmlns:a16="http://schemas.microsoft.com/office/drawing/2014/main" id="{9E2AAD4C-E018-848D-DB33-42BF75221A3D}"/>
              </a:ext>
            </a:extLst>
          </p:cNvPr>
          <p:cNvSpPr/>
          <p:nvPr/>
        </p:nvSpPr>
        <p:spPr>
          <a:xfrm>
            <a:off x="2692911" y="2935809"/>
            <a:ext cx="2209800" cy="2110632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0D8141-2F93-7463-5D0A-774EAA2EBE83}"/>
              </a:ext>
            </a:extLst>
          </p:cNvPr>
          <p:cNvSpPr txBox="1"/>
          <p:nvPr/>
        </p:nvSpPr>
        <p:spPr>
          <a:xfrm>
            <a:off x="2895600" y="2590800"/>
            <a:ext cx="700833" cy="400110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en-US" sz="2000" dirty="0"/>
              <a:t>India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F55A06-89B3-9685-E1D9-C434AB2B87C1}"/>
              </a:ext>
            </a:extLst>
          </p:cNvPr>
          <p:cNvSpPr txBox="1"/>
          <p:nvPr/>
        </p:nvSpPr>
        <p:spPr>
          <a:xfrm>
            <a:off x="7162800" y="2057400"/>
            <a:ext cx="615618" cy="400110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en-US" sz="2000" dirty="0"/>
              <a:t>USA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0641008-3104-EF79-E2AE-549A9327594C}"/>
              </a:ext>
            </a:extLst>
          </p:cNvPr>
          <p:cNvSpPr txBox="1"/>
          <p:nvPr/>
        </p:nvSpPr>
        <p:spPr>
          <a:xfrm>
            <a:off x="5486400" y="4004846"/>
            <a:ext cx="482824" cy="400110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en-US" sz="2000" dirty="0"/>
              <a:t>UK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8D71742-68EB-C822-9881-AC9D5CD7E02A}"/>
              </a:ext>
            </a:extLst>
          </p:cNvPr>
          <p:cNvSpPr txBox="1"/>
          <p:nvPr/>
        </p:nvSpPr>
        <p:spPr>
          <a:xfrm>
            <a:off x="4337703" y="3132892"/>
            <a:ext cx="615297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Topic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67373F6-C5F7-6A72-5ED0-E7461730055C}"/>
              </a:ext>
            </a:extLst>
          </p:cNvPr>
          <p:cNvSpPr txBox="1"/>
          <p:nvPr/>
        </p:nvSpPr>
        <p:spPr>
          <a:xfrm>
            <a:off x="8610600" y="2633246"/>
            <a:ext cx="615297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Topic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05662A9-B84E-914C-1E1D-224E6AF6D7C5}"/>
              </a:ext>
            </a:extLst>
          </p:cNvPr>
          <p:cNvSpPr txBox="1"/>
          <p:nvPr/>
        </p:nvSpPr>
        <p:spPr>
          <a:xfrm>
            <a:off x="7233303" y="4648200"/>
            <a:ext cx="615297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Topic</a:t>
            </a:r>
          </a:p>
        </p:txBody>
      </p:sp>
      <p:pic>
        <p:nvPicPr>
          <p:cNvPr id="1026" name="Picture 2" descr="Apache ZooKeeper - Wikipedia">
            <a:extLst>
              <a:ext uri="{FF2B5EF4-FFF2-40B4-BE49-F238E27FC236}">
                <a16:creationId xmlns:a16="http://schemas.microsoft.com/office/drawing/2014/main" id="{ED8375D6-AE9E-4F2A-91E3-5792556EB6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4093" y="1510052"/>
            <a:ext cx="1287707" cy="699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490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93129</TotalTime>
  <Words>141</Words>
  <Application>Microsoft Office PowerPoint</Application>
  <PresentationFormat>Widescreen</PresentationFormat>
  <Paragraphs>37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 N</cp:lastModifiedBy>
  <cp:revision>9994</cp:revision>
  <dcterms:created xsi:type="dcterms:W3CDTF">2006-08-16T00:00:00Z</dcterms:created>
  <dcterms:modified xsi:type="dcterms:W3CDTF">2023-03-17T12:23:02Z</dcterms:modified>
</cp:coreProperties>
</file>