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2"/>
  </p:notesMasterIdLst>
  <p:sldIdLst>
    <p:sldId id="483" r:id="rId2"/>
    <p:sldId id="484" r:id="rId3"/>
    <p:sldId id="471" r:id="rId4"/>
    <p:sldId id="475" r:id="rId5"/>
    <p:sldId id="476" r:id="rId6"/>
    <p:sldId id="480" r:id="rId7"/>
    <p:sldId id="477" r:id="rId8"/>
    <p:sldId id="478" r:id="rId9"/>
    <p:sldId id="479" r:id="rId10"/>
    <p:sldId id="481" r:id="rId1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5250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7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6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6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7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4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6FC18-0999-B3F5-233C-36FEBB06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" y="533400"/>
            <a:ext cx="12192000" cy="2672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14DB1-8FA2-3F73-5BE6-EF23CFDD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37" y="1320553"/>
            <a:ext cx="1828800" cy="559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4AEEC-A3F8-09D2-63E1-0D7FCCE92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9" y="3006605"/>
            <a:ext cx="7193570" cy="37646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E2C46B-3EC1-A1FC-7E86-CDEB73C17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423" y="3610655"/>
            <a:ext cx="3398815" cy="2453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55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32055" y="593585"/>
            <a:ext cx="11727890" cy="1603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6: Define Controller class which uses Service Class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 will create the controller class from there we will perform CRUD operation in our database. We annotate the controller class with @RestController.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0F211-EED0-3D74-5064-F5E762A72B2B}"/>
              </a:ext>
            </a:extLst>
          </p:cNvPr>
          <p:cNvSpPr txBox="1"/>
          <p:nvPr/>
        </p:nvSpPr>
        <p:spPr>
          <a:xfrm>
            <a:off x="6729665" y="4061248"/>
            <a:ext cx="50292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That's it! Now you have connected MongoDB with Spring Boot. You can use the MongoDB repository to perform CRUD operations on your MongoDB database.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7BAF3-9328-0102-1EC0-24AE884437EF}"/>
              </a:ext>
            </a:extLst>
          </p:cNvPr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B6CA2-243B-8354-13F3-A05216022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1" y="2590800"/>
            <a:ext cx="5982218" cy="3795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76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6FC18-0999-B3F5-233C-36FEBB06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" y="533400"/>
            <a:ext cx="12192000" cy="2672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14DB1-8FA2-3F73-5BE6-EF23CFDD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37" y="1320553"/>
            <a:ext cx="1828800" cy="55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CE25E-C64B-91FF-95DF-07F0001F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124200"/>
            <a:ext cx="8305800" cy="3421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67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6FC18-0999-B3F5-233C-36FEBB06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" y="685800"/>
            <a:ext cx="12192000" cy="2672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14DB1-8FA2-3F73-5BE6-EF23CFDD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37" y="1472953"/>
            <a:ext cx="1828800" cy="559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7E6B3D-1F0C-694F-6AC3-524C01E59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3200400"/>
            <a:ext cx="6873836" cy="3436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4D723-3219-D362-FE80-0D982DFF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2" y="3028162"/>
            <a:ext cx="10013315" cy="24728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07436" y="696390"/>
            <a:ext cx="11679764" cy="1225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1: Add Dependencies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	Include the necessary dependencies in your Spring Boot project's pom.xml file: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85B41-89B0-DA4F-0F49-6026D755B5EC}"/>
              </a:ext>
            </a:extLst>
          </p:cNvPr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</p:spTree>
    <p:extLst>
      <p:ext uri="{BB962C8B-B14F-4D97-AF65-F5344CB8AC3E}">
        <p14:creationId xmlns:p14="http://schemas.microsoft.com/office/powerpoint/2010/main" val="32843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07436" y="899589"/>
            <a:ext cx="11727890" cy="2358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2: Configure MongoDB Connection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In your Spring Boot project's </a:t>
            </a:r>
            <a:r>
              <a:rPr lang="en-US" dirty="0" err="1"/>
              <a:t>application.properties</a:t>
            </a:r>
            <a:r>
              <a:rPr lang="en-US" dirty="0"/>
              <a:t> file, specify the MongoDB connection details: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can adjust the host, port, and database name according to your MongoDB setup.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5DECC-FB1D-39DB-1794-FF6FA5486F03}"/>
              </a:ext>
            </a:extLst>
          </p:cNvPr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AB0A6-2D28-E925-1991-652F05C4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79558"/>
            <a:ext cx="8376454" cy="202239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39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9787D-7979-848A-02C6-5E98612E8443}"/>
              </a:ext>
            </a:extLst>
          </p:cNvPr>
          <p:cNvSpPr txBox="1"/>
          <p:nvPr/>
        </p:nvSpPr>
        <p:spPr>
          <a:xfrm>
            <a:off x="207436" y="660399"/>
            <a:ext cx="11908364" cy="600164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1600" b="1" i="0" dirty="0">
                <a:solidFill>
                  <a:srgbClr val="FF0000"/>
                </a:solidFill>
                <a:effectLst/>
                <a:latin typeface="+mj-lt"/>
              </a:rPr>
              <a:t>There is some important parameter we need to know to connect the MongoDB server with Spring Boot.</a:t>
            </a:r>
          </a:p>
          <a:p>
            <a:pPr algn="l" fontAlgn="base"/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Port (By Default Port – 27017)</a:t>
            </a: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Host (By Default Host – localhost)</a:t>
            </a: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Database Name </a:t>
            </a: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Credential (Optional)</a:t>
            </a:r>
            <a:b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</a:br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/>
            <a:r>
              <a:rPr lang="en-US" sz="1600" b="1" i="0" dirty="0">
                <a:solidFill>
                  <a:srgbClr val="FF0000"/>
                </a:solidFill>
                <a:effectLst/>
                <a:latin typeface="+mj-lt"/>
              </a:rPr>
              <a:t>These parameters we need to set in application properties.</a:t>
            </a:r>
          </a:p>
          <a:p>
            <a:pPr algn="l" fontAlgn="base"/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spring.data.mongodb.host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=localhost</a:t>
            </a: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spring.data.mongodb.port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=27017</a:t>
            </a: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spring.data.mongodb.database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BookStore</a:t>
            </a:r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spring.data.mongodb.username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username_value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  (optional)</a:t>
            </a: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spring.data.mongodb.password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password_value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 (optional)</a:t>
            </a:r>
            <a:b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</a:br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or,</a:t>
            </a:r>
          </a:p>
          <a:p>
            <a:pPr lvl="1" fontAlgn="base"/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spring.data.mongodb.uri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=mongodb://your_username:your_password@localhost:27017/BookStore</a:t>
            </a:r>
            <a:b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</a:br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/>
            <a:r>
              <a:rPr lang="en-US" sz="1600" b="1" i="0" dirty="0">
                <a:solidFill>
                  <a:srgbClr val="FF0000"/>
                </a:solidFill>
                <a:effectLst/>
                <a:latin typeface="+mj-lt"/>
              </a:rPr>
              <a:t>Note:</a:t>
            </a:r>
          </a:p>
          <a:p>
            <a:pPr algn="l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BookStore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 (Database Name)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By default, you can use like this (if there is no username and password set in your MongoDB) =&gt; “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spring.data.mongodb.uri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=mongodb://localhost:27017/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BookStore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”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By default, we do not need a user and password.</a:t>
            </a:r>
            <a:endParaRPr lang="en-US" sz="1600" dirty="0">
              <a:solidFill>
                <a:srgbClr val="273239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6AF5B4-0859-2A6A-7853-ACE75DE975E6}"/>
              </a:ext>
            </a:extLst>
          </p:cNvPr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</p:spTree>
    <p:extLst>
      <p:ext uri="{BB962C8B-B14F-4D97-AF65-F5344CB8AC3E}">
        <p14:creationId xmlns:p14="http://schemas.microsoft.com/office/powerpoint/2010/main" val="3384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193955" y="660399"/>
            <a:ext cx="1172789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Step 3: Create a MongoDB Entity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Define a MongoDB entity class that represents a document in your MongoDB collection. Annotate the class with </a:t>
            </a:r>
            <a:r>
              <a:rPr lang="en-US" sz="2000" b="1" dirty="0"/>
              <a:t>@Document </a:t>
            </a:r>
            <a:r>
              <a:rPr lang="en-US" sz="2000" dirty="0"/>
              <a:t>and define the fields and their mappings.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please keep in mind that your class will be your collection name (Table name) and the variable will be column name when it will create in your database. For</a:t>
            </a:r>
            <a:r>
              <a:rPr lang="en-US" sz="2000" dirty="0"/>
              <a:t>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6C47-9F8A-0618-1D89-14340DE815CD}"/>
              </a:ext>
            </a:extLst>
          </p:cNvPr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8E509-2242-1BA2-70F5-A1DF6E9E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815" y="2802590"/>
            <a:ext cx="6496369" cy="37160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0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32055" y="569868"/>
            <a:ext cx="1172789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Step 4: Define MongoDB Repository</a:t>
            </a:r>
            <a:br>
              <a:rPr lang="en-US" sz="1800" b="1" dirty="0"/>
            </a:b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Create a MongoDB repository interface by extending the </a:t>
            </a:r>
            <a:r>
              <a:rPr lang="en-US" sz="1800" dirty="0" err="1"/>
              <a:t>MongoRepository</a:t>
            </a:r>
            <a:r>
              <a:rPr lang="en-US" sz="1800" dirty="0"/>
              <a:t> Interface provided by Spring Data MongoDB.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sz="1800" dirty="0">
                <a:solidFill>
                  <a:srgbClr val="273239"/>
                </a:solidFill>
                <a:latin typeface="Nunito" pitchFamily="2" charset="0"/>
              </a:rPr>
              <a:t>W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ith the help of this interface we will perform 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CRUD (Create, Read, Update, Delete) operation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our database.</a:t>
            </a:r>
            <a:r>
              <a:rPr lang="en-US" sz="1800" dirty="0"/>
              <a:t> For example: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/>
              <a:t>MongoRepository</a:t>
            </a:r>
            <a:r>
              <a:rPr lang="en-US" sz="1800" dirty="0"/>
              <a:t>&lt;</a:t>
            </a:r>
            <a:r>
              <a:rPr lang="en-US" sz="1800" dirty="0" err="1"/>
              <a:t>Book,String</a:t>
            </a:r>
            <a:r>
              <a:rPr lang="en-US" sz="1800" dirty="0"/>
              <a:t>&gt; here “Book” is my class name and “String” is </a:t>
            </a:r>
            <a:r>
              <a:rPr lang="en-US" sz="1800" dirty="0" err="1"/>
              <a:t>bookId</a:t>
            </a:r>
            <a:r>
              <a:rPr lang="en-US" sz="1800" dirty="0"/>
              <a:t> data type that we already defined in the Book class and annotated with “@Id”.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4524E-37C6-56FE-66DB-BC3049B152C9}"/>
              </a:ext>
            </a:extLst>
          </p:cNvPr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39A2A-CE94-9B37-5077-30702F6C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91" y="3810000"/>
            <a:ext cx="10272650" cy="22861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29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32055" y="593585"/>
            <a:ext cx="11727890" cy="1603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5: Use MongoDB Repository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Inject the MongoDB repository into your Spring Boot service class and use it to perform database operations. For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F9057-F84E-CBB1-29C5-808F668D53A3}"/>
              </a:ext>
            </a:extLst>
          </p:cNvPr>
          <p:cNvSpPr/>
          <p:nvPr/>
        </p:nvSpPr>
        <p:spPr>
          <a:xfrm>
            <a:off x="34290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CRUD Operations using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3E463-55F8-301B-E2E7-753035B1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313513"/>
            <a:ext cx="6781800" cy="4362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26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90721</TotalTime>
  <Words>580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Nunito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9788</cp:revision>
  <dcterms:created xsi:type="dcterms:W3CDTF">2006-08-16T00:00:00Z</dcterms:created>
  <dcterms:modified xsi:type="dcterms:W3CDTF">2023-07-10T09:33:19Z</dcterms:modified>
</cp:coreProperties>
</file>