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1" r:id="rId2"/>
    <p:sldId id="467" r:id="rId3"/>
    <p:sldId id="468" r:id="rId4"/>
    <p:sldId id="469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3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7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495800" y="57090"/>
            <a:ext cx="3124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H2 In-Memory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E08CE-0B2A-4B30-A760-D891316A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44" y="4572000"/>
            <a:ext cx="3915321" cy="15051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BF99E-4CC2-411D-A1F8-2DC44602E8E2}"/>
              </a:ext>
            </a:extLst>
          </p:cNvPr>
          <p:cNvSpPr txBox="1"/>
          <p:nvPr/>
        </p:nvSpPr>
        <p:spPr>
          <a:xfrm>
            <a:off x="207436" y="696390"/>
            <a:ext cx="11755964" cy="286232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H2 In-Memory database very easy to setup and very easy to use.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We can insert and delete from the H2 In-Memory database as many times we want and it will not impact</a:t>
            </a:r>
          </a:p>
          <a:p>
            <a:r>
              <a:rPr lang="en-US" sz="1800" dirty="0"/>
              <a:t>the team members and will not impact the Real-time database which is used by other team members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All the data which are stored in-memory database stays in memory and it is cleared out once you stop the </a:t>
            </a:r>
          </a:p>
          <a:p>
            <a:r>
              <a:rPr lang="en-US" sz="1800" dirty="0"/>
              <a:t>Application and when we start the application there won’t be any data in the in-memory database and we can start</a:t>
            </a:r>
          </a:p>
          <a:p>
            <a:r>
              <a:rPr lang="en-US" sz="1800" dirty="0"/>
              <a:t>From scratch.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H2 Database is java </a:t>
            </a:r>
            <a:r>
              <a:rPr lang="en-US" sz="1800" dirty="0" err="1"/>
              <a:t>sql</a:t>
            </a:r>
            <a:r>
              <a:rPr lang="en-US" sz="1800" dirty="0"/>
              <a:t> database, and light weight and we can quickly integrate with Spring boot project.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97F97-DCDF-4B78-B2FA-10A0543E27C7}"/>
              </a:ext>
            </a:extLst>
          </p:cNvPr>
          <p:cNvSpPr/>
          <p:nvPr/>
        </p:nvSpPr>
        <p:spPr>
          <a:xfrm>
            <a:off x="5009016" y="4714399"/>
            <a:ext cx="2173968" cy="12097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Spring Boot Application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0D23172-C556-4243-8483-839D90FDAF88}"/>
              </a:ext>
            </a:extLst>
          </p:cNvPr>
          <p:cNvSpPr/>
          <p:nvPr/>
        </p:nvSpPr>
        <p:spPr>
          <a:xfrm>
            <a:off x="8915400" y="4190391"/>
            <a:ext cx="914400" cy="83820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MySQL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2C349159-E566-419A-8A63-CC64902B3784}"/>
              </a:ext>
            </a:extLst>
          </p:cNvPr>
          <p:cNvSpPr/>
          <p:nvPr/>
        </p:nvSpPr>
        <p:spPr>
          <a:xfrm>
            <a:off x="8951843" y="5924179"/>
            <a:ext cx="914400" cy="83820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8C120F-591B-492D-A512-BA656F09AB9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7182984" y="5319289"/>
            <a:ext cx="1768859" cy="102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86DB233-DEA5-42D0-B218-E74F4C04E4DE}"/>
              </a:ext>
            </a:extLst>
          </p:cNvPr>
          <p:cNvSpPr/>
          <p:nvPr/>
        </p:nvSpPr>
        <p:spPr>
          <a:xfrm>
            <a:off x="10134600" y="3987191"/>
            <a:ext cx="1981200" cy="1041400"/>
          </a:xfrm>
          <a:prstGeom prst="wedgeRoundRectCallout">
            <a:avLst>
              <a:gd name="adj1" fmla="val -67548"/>
              <a:gd name="adj2" fmla="val 1352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Real-time database and it is used by other team members and we should not corrupt with test data</a:t>
            </a:r>
          </a:p>
        </p:txBody>
      </p:sp>
    </p:spTree>
    <p:extLst>
      <p:ext uri="{BB962C8B-B14F-4D97-AF65-F5344CB8AC3E}">
        <p14:creationId xmlns:p14="http://schemas.microsoft.com/office/powerpoint/2010/main" val="11564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495800" y="57090"/>
            <a:ext cx="3124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H2 In-Memory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E41E0-45E6-4D83-90EF-1AA9308B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295400"/>
            <a:ext cx="5848996" cy="47658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495800" y="57090"/>
            <a:ext cx="3124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H2 In-Memory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D9618-92F7-4398-96B2-830004718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7" y="679824"/>
            <a:ext cx="10703902" cy="59992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589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67200" y="50798"/>
            <a:ext cx="3886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Sign in to H2 In-Memory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DEAF0-6872-410F-B650-9F5B25C9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899589"/>
            <a:ext cx="5830114" cy="13146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2C07A-D547-4843-B216-181F4EFAF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244823"/>
            <a:ext cx="5258630" cy="271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C0012-1E60-4CA7-9CDE-21CA0AF2F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429000"/>
            <a:ext cx="6324600" cy="20736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FB82AF-7E34-4BC0-8CB2-D4EC911EC1FC}"/>
              </a:ext>
            </a:extLst>
          </p:cNvPr>
          <p:cNvCxnSpPr/>
          <p:nvPr/>
        </p:nvCxnSpPr>
        <p:spPr>
          <a:xfrm flipH="1">
            <a:off x="9220200" y="3429000"/>
            <a:ext cx="10668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046CAF-51A9-4E23-B803-D1B1C5743114}"/>
              </a:ext>
            </a:extLst>
          </p:cNvPr>
          <p:cNvCxnSpPr>
            <a:cxnSpLocks/>
          </p:cNvCxnSpPr>
          <p:nvPr/>
        </p:nvCxnSpPr>
        <p:spPr>
          <a:xfrm flipH="1" flipV="1">
            <a:off x="8801100" y="5181600"/>
            <a:ext cx="17907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21C8B5-6148-4CC7-9D0D-456D463AD458}"/>
              </a:ext>
            </a:extLst>
          </p:cNvPr>
          <p:cNvSpPr/>
          <p:nvPr/>
        </p:nvSpPr>
        <p:spPr>
          <a:xfrm>
            <a:off x="6210300" y="5984367"/>
            <a:ext cx="5029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http://localhost:8080/user-app-ws/h2-console</a:t>
            </a:r>
          </a:p>
        </p:txBody>
      </p:sp>
    </p:spTree>
    <p:extLst>
      <p:ext uri="{BB962C8B-B14F-4D97-AF65-F5344CB8AC3E}">
        <p14:creationId xmlns:p14="http://schemas.microsoft.com/office/powerpoint/2010/main" val="9129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89924</TotalTime>
  <Words>164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9622</cp:revision>
  <dcterms:created xsi:type="dcterms:W3CDTF">2006-08-16T00:00:00Z</dcterms:created>
  <dcterms:modified xsi:type="dcterms:W3CDTF">2022-01-27T04:13:24Z</dcterms:modified>
</cp:coreProperties>
</file>