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3" r:id="rId2"/>
    <p:sldId id="484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2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725972" y="57090"/>
            <a:ext cx="88658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Response: What Happens When You Request Something Online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10258" y="527737"/>
            <a:ext cx="11788771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HTTP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It stands for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Hypertext Transfer Protocol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," which is like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set of rules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how computers on the internet communicate with each other. It's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language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they use to exchange information.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: Think of it as an answer or a reply. When you ask a question or make a request on the internet, like clicking a link or opening a webpage, the computer on the other end sends back a reply with the information you wanted.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357E9-1DE8-7605-57A5-7FC9DFA9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124200"/>
            <a:ext cx="7444240" cy="2997485"/>
          </a:xfrm>
          <a:prstGeom prst="rect">
            <a:avLst/>
          </a:prstGeom>
        </p:spPr>
      </p:pic>
      <p:pic>
        <p:nvPicPr>
          <p:cNvPr id="8" name="Picture 8" descr="Webpage - Free web icons">
            <a:extLst>
              <a:ext uri="{FF2B5EF4-FFF2-40B4-BE49-F238E27FC236}">
                <a16:creationId xmlns:a16="http://schemas.microsoft.com/office/drawing/2014/main" id="{8A8C6611-E2CB-2AB3-10B4-C1DB70F4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20" y="4900748"/>
            <a:ext cx="1081134" cy="108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4AB964-9574-EFE6-8DD1-D2198B16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347" y="48317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725972" y="57090"/>
            <a:ext cx="8865828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Demystifying HTTP Response: What Happens When You Request Something Online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10258" y="527737"/>
            <a:ext cx="11788771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HTTP Response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This is the reply or answer that your computer receives from another computer, typically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 server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after making a request. It contains the information you asked for, such as a web page, an image, or data.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For example, when you enter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 address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browser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and hit Enter, your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browser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sends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request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(like asking a question) to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website's server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 The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server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then sends back an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 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which is the web page you see on your screen.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simple terms, an "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HTTP Response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" is like the internet's way of answering your questions and giving you the information you want, whether it's a webpage, an image, or something else.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357E9-1DE8-7605-57A5-7FC9DFA9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759302"/>
            <a:ext cx="7391400" cy="2976209"/>
          </a:xfrm>
          <a:prstGeom prst="rect">
            <a:avLst/>
          </a:prstGeom>
        </p:spPr>
      </p:pic>
      <p:pic>
        <p:nvPicPr>
          <p:cNvPr id="8" name="Picture 8" descr="Webpage - Free web icons">
            <a:extLst>
              <a:ext uri="{FF2B5EF4-FFF2-40B4-BE49-F238E27FC236}">
                <a16:creationId xmlns:a16="http://schemas.microsoft.com/office/drawing/2014/main" id="{8A8C6611-E2CB-2AB3-10B4-C1DB70F4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634621"/>
            <a:ext cx="1081134" cy="108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4AB964-9574-EFE6-8DD1-D2198B16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17" y="554171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4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91203</TotalTime>
  <Words>249</Words>
  <Application>Microsoft Office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9870</cp:revision>
  <dcterms:created xsi:type="dcterms:W3CDTF">2006-08-16T00:00:00Z</dcterms:created>
  <dcterms:modified xsi:type="dcterms:W3CDTF">2023-11-09T12:16:17Z</dcterms:modified>
</cp:coreProperties>
</file>