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3" r:id="rId2"/>
    <p:sldId id="484" r:id="rId3"/>
    <p:sldId id="485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8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14600" y="57090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Beginner's Introduction to CRUD: Create, Read, Update, Delete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33400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CRUD</a:t>
            </a:r>
            <a:r>
              <a:rPr lang="en-US" sz="1800" b="0" i="0" dirty="0">
                <a:effectLst/>
                <a:latin typeface="Söhne"/>
              </a:rPr>
              <a:t>" stands for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Create, Read, Update, and Delete</a:t>
            </a:r>
            <a:r>
              <a:rPr lang="en-US" sz="1800" b="0" i="0" dirty="0">
                <a:effectLst/>
                <a:latin typeface="Söhne"/>
              </a:rPr>
              <a:t>. It's a set of basic operations used in computer programming and database management. Let's break down what each operation entails:</a:t>
            </a:r>
            <a:br>
              <a:rPr lang="en-US" sz="1800" b="0" i="0" dirty="0">
                <a:effectLst/>
                <a:latin typeface="Söhne"/>
              </a:rPr>
            </a:br>
            <a:endParaRPr lang="en-US" sz="1800" b="0" i="0" dirty="0"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Create</a:t>
            </a:r>
            <a:r>
              <a:rPr lang="en-US" sz="1800" b="0" i="0" dirty="0">
                <a:effectLst/>
                <a:latin typeface="Söhne"/>
              </a:rPr>
              <a:t>: This operation involves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creating</a:t>
            </a:r>
            <a:r>
              <a:rPr lang="en-US" sz="1800" b="0" i="0" dirty="0">
                <a:effectLst/>
                <a:latin typeface="Söhne"/>
              </a:rPr>
              <a:t> new data or records. In database terms, it means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adding</a:t>
            </a:r>
            <a:r>
              <a:rPr lang="en-US" sz="1800" b="0" i="0" dirty="0">
                <a:effectLst/>
                <a:latin typeface="Söhne"/>
              </a:rPr>
              <a:t> new entries to a database or system. For instance, when a user signs up for a website,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new record </a:t>
            </a:r>
            <a:r>
              <a:rPr lang="en-US" sz="1800" b="0" i="0" dirty="0">
                <a:effectLst/>
                <a:latin typeface="Söhne"/>
              </a:rPr>
              <a:t>containing their information (username, email, password, etc.) is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created</a:t>
            </a:r>
            <a:r>
              <a:rPr lang="en-US" sz="1800" b="0" i="0" dirty="0">
                <a:effectLst/>
                <a:latin typeface="Söhne"/>
              </a:rPr>
              <a:t> in the database.</a:t>
            </a:r>
            <a:br>
              <a:rPr lang="en-US" sz="1800" b="0" i="0" dirty="0">
                <a:effectLst/>
                <a:latin typeface="Söhne"/>
              </a:rPr>
            </a:br>
            <a:endParaRPr lang="en-US" sz="1800" b="0" i="0" dirty="0"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  <a:latin typeface="Söhne"/>
              </a:rPr>
              <a:t>Read</a:t>
            </a:r>
            <a:r>
              <a:rPr lang="en-US" sz="1800" b="0" i="0" dirty="0">
                <a:effectLst/>
                <a:latin typeface="Söhne"/>
              </a:rPr>
              <a:t>: This operation is about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retrieving or reading </a:t>
            </a:r>
            <a:r>
              <a:rPr lang="en-US" sz="1800" b="0" i="0" dirty="0">
                <a:effectLst/>
                <a:latin typeface="Söhne"/>
              </a:rPr>
              <a:t>existing data from a database or system. It could involve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fetching</a:t>
            </a:r>
            <a:r>
              <a:rPr lang="en-US" sz="1800" b="0" i="0" dirty="0">
                <a:effectLst/>
                <a:latin typeface="Söhne"/>
              </a:rPr>
              <a:t> a specific record, a list of records, or information based on certain criteria. For example, when a user logs into a website, the system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reads and retrieves </a:t>
            </a:r>
            <a:r>
              <a:rPr lang="en-US" sz="1800" b="0" i="0" dirty="0">
                <a:effectLst/>
                <a:latin typeface="Söhne"/>
              </a:rPr>
              <a:t>their profile information from the database to display on the screen.</a:t>
            </a:r>
          </a:p>
        </p:txBody>
      </p:sp>
      <p:pic>
        <p:nvPicPr>
          <p:cNvPr id="1028" name="Picture 4" descr="Database Logo png download - 651*651 - Free Transparent Database png  Download. - CleanPNG / KissPNG">
            <a:extLst>
              <a:ext uri="{FF2B5EF4-FFF2-40B4-BE49-F238E27FC236}">
                <a16:creationId xmlns:a16="http://schemas.microsoft.com/office/drawing/2014/main" id="{D49A7FFF-8D76-2CF0-8838-FCC3D2AB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16726"/>
            <a:ext cx="411480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14600" y="57090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Beginner's Introduction to CRUD: Create, Read, Update, Delete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33400"/>
            <a:ext cx="11788771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Update</a:t>
            </a:r>
            <a:r>
              <a:rPr lang="en-US" sz="2000" b="0" i="0" dirty="0">
                <a:effectLst/>
                <a:latin typeface="Söhne"/>
              </a:rPr>
              <a:t>: This operation involves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modifying or updating </a:t>
            </a:r>
            <a:r>
              <a:rPr lang="en-US" sz="2000" b="0" i="0" dirty="0">
                <a:effectLst/>
                <a:latin typeface="Söhne"/>
              </a:rPr>
              <a:t>existing data. In database terms, it means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changing</a:t>
            </a:r>
            <a:r>
              <a:rPr lang="en-US" sz="2000" b="0" i="0" dirty="0">
                <a:effectLst/>
                <a:latin typeface="Söhne"/>
              </a:rPr>
              <a:t> the values of specific fields within a record 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altering</a:t>
            </a:r>
            <a:r>
              <a:rPr lang="en-US" sz="2000" b="0" i="0" dirty="0">
                <a:effectLst/>
                <a:latin typeface="Söhne"/>
              </a:rPr>
              <a:t> existing records. For instance, if a user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updates</a:t>
            </a:r>
            <a:r>
              <a:rPr lang="en-US" sz="2000" b="0" i="0" dirty="0">
                <a:effectLst/>
                <a:latin typeface="Söhne"/>
              </a:rPr>
              <a:t> their profile picture 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changes</a:t>
            </a:r>
            <a:r>
              <a:rPr lang="en-US" sz="2000" b="0" i="0" dirty="0">
                <a:effectLst/>
                <a:latin typeface="Söhne"/>
              </a:rPr>
              <a:t> their email address, the system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updates</a:t>
            </a:r>
            <a:r>
              <a:rPr lang="en-US" sz="2000" b="0" i="0" dirty="0">
                <a:effectLst/>
                <a:latin typeface="Söhne"/>
              </a:rPr>
              <a:t> that particular information in the database.</a:t>
            </a:r>
            <a:br>
              <a:rPr lang="en-US" sz="2000" b="0" i="0" dirty="0">
                <a:effectLst/>
                <a:latin typeface="Söhne"/>
              </a:rPr>
            </a:br>
            <a:endParaRPr lang="en-US" sz="2000" b="0" i="0" dirty="0"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Delete</a:t>
            </a:r>
            <a:r>
              <a:rPr lang="en-US" sz="2000" b="0" i="0" dirty="0">
                <a:effectLst/>
                <a:latin typeface="Söhne"/>
              </a:rPr>
              <a:t>: This operation is about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removing or deleting </a:t>
            </a:r>
            <a:r>
              <a:rPr lang="en-US" sz="2000" b="0" i="0" dirty="0">
                <a:effectLst/>
                <a:latin typeface="Söhne"/>
              </a:rPr>
              <a:t>existing data. It could involve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deleting</a:t>
            </a:r>
            <a:r>
              <a:rPr lang="en-US" sz="2000" b="0" i="0" dirty="0">
                <a:effectLst/>
                <a:latin typeface="Söhne"/>
              </a:rPr>
              <a:t> a single record or multiple records from a database or system. For example, when a user decides to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delete</a:t>
            </a:r>
            <a:r>
              <a:rPr lang="en-US" sz="2000" b="0" i="0" dirty="0">
                <a:effectLst/>
                <a:latin typeface="Söhne"/>
              </a:rPr>
              <a:t> their account from a platform, the system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removes</a:t>
            </a:r>
            <a:r>
              <a:rPr lang="en-US" sz="2000" b="0" i="0" dirty="0">
                <a:effectLst/>
                <a:latin typeface="Söhne"/>
              </a:rPr>
              <a:t> all their associated information from the database.</a:t>
            </a:r>
          </a:p>
        </p:txBody>
      </p:sp>
      <p:pic>
        <p:nvPicPr>
          <p:cNvPr id="4" name="Picture 4" descr="Database Logo png download - 651*651 - Free Transparent Database png  Download. - CleanPNG / KissPNG">
            <a:extLst>
              <a:ext uri="{FF2B5EF4-FFF2-40B4-BE49-F238E27FC236}">
                <a16:creationId xmlns:a16="http://schemas.microsoft.com/office/drawing/2014/main" id="{3E5B4AF7-398A-3E6D-7421-E1D7496F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37467"/>
            <a:ext cx="4267200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14600" y="57090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Beginner's Introduction to CRUD: Create, Read, Update, Delete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33400"/>
            <a:ext cx="11788771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CRUD</a:t>
            </a:r>
            <a:r>
              <a:rPr lang="en-US" sz="2000" b="0" i="0" dirty="0">
                <a:solidFill>
                  <a:srgbClr val="0F0F0F"/>
                </a:solidFill>
                <a:effectLst/>
                <a:latin typeface="Söhne"/>
              </a:rPr>
              <a:t> operations form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backbone</a:t>
            </a:r>
            <a:r>
              <a:rPr lang="en-US" sz="2000" b="0" i="0" dirty="0">
                <a:solidFill>
                  <a:srgbClr val="0F0F0F"/>
                </a:solidFill>
                <a:effectLst/>
                <a:latin typeface="Söhne"/>
              </a:rPr>
              <a:t> of most applications and systems that interact with databases. They are essential in handling data and managing the information flow within a system.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F0F0F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Söhne"/>
              </a:rPr>
              <a:t>Understanding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CRUD</a:t>
            </a:r>
            <a:r>
              <a:rPr lang="en-US" sz="2000" b="0" i="0" dirty="0">
                <a:solidFill>
                  <a:srgbClr val="0F0F0F"/>
                </a:solidFill>
                <a:effectLst/>
                <a:latin typeface="Söhne"/>
              </a:rPr>
              <a:t> operations is fundamental for anyone getting started with programming or working with databases.</a:t>
            </a:r>
            <a:endParaRPr lang="en-US" sz="3200" b="0" i="0" dirty="0">
              <a:effectLst/>
              <a:latin typeface="Söhne"/>
            </a:endParaRPr>
          </a:p>
        </p:txBody>
      </p:sp>
      <p:pic>
        <p:nvPicPr>
          <p:cNvPr id="4" name="Picture 4" descr="Database Logo png download - 651*651 - Free Transparent Database png  Download. - CleanPNG / KissPNG">
            <a:extLst>
              <a:ext uri="{FF2B5EF4-FFF2-40B4-BE49-F238E27FC236}">
                <a16:creationId xmlns:a16="http://schemas.microsoft.com/office/drawing/2014/main" id="{3E5B4AF7-398A-3E6D-7421-E1D7496F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82" y="3355541"/>
            <a:ext cx="4682836" cy="343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52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91211</TotalTime>
  <Words>358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9848</cp:revision>
  <dcterms:created xsi:type="dcterms:W3CDTF">2006-08-16T00:00:00Z</dcterms:created>
  <dcterms:modified xsi:type="dcterms:W3CDTF">2023-12-15T12:55:33Z</dcterms:modified>
</cp:coreProperties>
</file>