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2" r:id="rId3"/>
    <p:sldId id="261" r:id="rId4"/>
    <p:sldId id="263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4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A57-4071-4FC9-B184-208BADF0EDDB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60A5-9C52-4DB6-AA91-CC938441F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3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ellokoding.com/form-data-binding-and-validation-example-with-java-spring-boot-and-freemarker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3EB9BD-6EC8-4E4F-B866-7AB0D3C0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8" y="3531106"/>
            <a:ext cx="4972744" cy="2553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61A1E8-E6EF-4E74-818F-064BBADABC4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5952" y="4903963"/>
            <a:ext cx="1960095" cy="1053958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E736E12-F29F-4003-A7FD-B629143CA029}"/>
              </a:ext>
            </a:extLst>
          </p:cNvPr>
          <p:cNvSpPr/>
          <p:nvPr/>
        </p:nvSpPr>
        <p:spPr>
          <a:xfrm>
            <a:off x="143207" y="773839"/>
            <a:ext cx="6581149" cy="1833870"/>
          </a:xfrm>
          <a:prstGeom prst="wedgeRoundRectCallout">
            <a:avLst>
              <a:gd name="adj1" fmla="val -17191"/>
              <a:gd name="adj2" fmla="val 10115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FreeMarker is a Java-based template engine to generate text outputs such as HTML web pages and emails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An HTML form to receive user input data, and show error messages if the data is invalid when user hits submit button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Show the submitted data if all of it is valid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73938"/>
            <a:ext cx="852432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</a:t>
            </a:r>
            <a:r>
              <a:rPr lang="en-US" sz="2400" dirty="0" err="1"/>
              <a:t>FreeMarker</a:t>
            </a:r>
            <a:r>
              <a:rPr lang="en-US" sz="2400" dirty="0"/>
              <a:t> Form Validation and Data Binding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E0270-98DA-4791-AB0A-897F1264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047" y="2579038"/>
            <a:ext cx="4216772" cy="208016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42B92-D68E-45EA-8B02-54DBCCEF3F9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15952" y="3619122"/>
            <a:ext cx="1960095" cy="88256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2931904-2872-44DB-B8BE-F81719193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47" y="5286315"/>
            <a:ext cx="5039428" cy="134321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4934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73938"/>
            <a:ext cx="852432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</a:t>
            </a:r>
            <a:r>
              <a:rPr lang="en-US" sz="2400" dirty="0" err="1"/>
              <a:t>FreeMarker</a:t>
            </a:r>
            <a:r>
              <a:rPr lang="en-US" sz="2400" dirty="0"/>
              <a:t> Form Validation and Data Binding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71EAB1-90DB-40CF-8898-0B063CDE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52" y="3632968"/>
            <a:ext cx="6236765" cy="315109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090468E-317C-4383-B865-0FC13E1F5D1F}"/>
              </a:ext>
            </a:extLst>
          </p:cNvPr>
          <p:cNvSpPr/>
          <p:nvPr/>
        </p:nvSpPr>
        <p:spPr>
          <a:xfrm>
            <a:off x="182880" y="703384"/>
            <a:ext cx="11802794" cy="2725615"/>
          </a:xfrm>
          <a:prstGeom prst="wedgeRoundRectCallout">
            <a:avLst>
              <a:gd name="adj1" fmla="val -11830"/>
              <a:gd name="adj2" fmla="val 6029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spring-boot-starter-web</a:t>
            </a:r>
            <a:r>
              <a:rPr lang="en-US" sz="1600" dirty="0"/>
              <a:t> provides all the dependencies and auto-configuration we need to develop a web application in Spring Boot, including the Tomcat embedded servlet container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FF0000"/>
                </a:solidFill>
              </a:rPr>
              <a:t>spring-boot-starter-</a:t>
            </a:r>
            <a:r>
              <a:rPr lang="en-US" sz="1600" b="1" dirty="0" err="1">
                <a:solidFill>
                  <a:srgbClr val="FF0000"/>
                </a:solidFill>
              </a:rPr>
              <a:t>freemarker</a:t>
            </a:r>
            <a:r>
              <a:rPr lang="en-US" sz="1600" dirty="0"/>
              <a:t> provides the support for compiling </a:t>
            </a:r>
            <a:r>
              <a:rPr lang="en-US" sz="1600" dirty="0" err="1"/>
              <a:t>FreeMarker</a:t>
            </a:r>
            <a:r>
              <a:rPr lang="en-US" sz="1600" dirty="0"/>
              <a:t> template files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We also need </a:t>
            </a:r>
            <a:r>
              <a:rPr lang="en-US" sz="1600" b="1" dirty="0">
                <a:solidFill>
                  <a:srgbClr val="FF0000"/>
                </a:solidFill>
              </a:rPr>
              <a:t>spring-boot-starter-validation</a:t>
            </a:r>
            <a:r>
              <a:rPr lang="en-US" sz="1600" dirty="0"/>
              <a:t> for validating the custom data model.</a:t>
            </a:r>
            <a:r>
              <a:rPr lang="en-US" dirty="0"/>
              <a:t> Data model validation in Spring Boot can be achieved by using </a:t>
            </a:r>
            <a:r>
              <a:rPr lang="en-US" b="1" dirty="0">
                <a:solidFill>
                  <a:srgbClr val="FF0000"/>
                </a:solidFill>
              </a:rPr>
              <a:t>Jakarta Validation API </a:t>
            </a:r>
            <a:r>
              <a:rPr lang="en-US" dirty="0"/>
              <a:t>which is included in the Spring Boot Validation Starter dependency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library versions can be omitted as it is resolved by the parent pom provided by Spring Boot</a:t>
            </a:r>
          </a:p>
        </p:txBody>
      </p:sp>
    </p:spTree>
    <p:extLst>
      <p:ext uri="{BB962C8B-B14F-4D97-AF65-F5344CB8AC3E}">
        <p14:creationId xmlns:p14="http://schemas.microsoft.com/office/powerpoint/2010/main" val="201661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73938"/>
            <a:ext cx="852432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</a:t>
            </a:r>
            <a:r>
              <a:rPr lang="en-US" sz="2400" dirty="0" err="1"/>
              <a:t>FreeMarker</a:t>
            </a:r>
            <a:r>
              <a:rPr lang="en-US" sz="2400" dirty="0"/>
              <a:t> Form Validation and Data Binding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FB51A-CDBE-4269-8D2D-57ED214C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08" y="3636139"/>
            <a:ext cx="7411484" cy="2038635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6C00553-EC64-4251-8397-5FCF58A9BBF3}"/>
              </a:ext>
            </a:extLst>
          </p:cNvPr>
          <p:cNvSpPr/>
          <p:nvPr/>
        </p:nvSpPr>
        <p:spPr>
          <a:xfrm>
            <a:off x="2353995" y="1451541"/>
            <a:ext cx="7686897" cy="1627892"/>
          </a:xfrm>
          <a:prstGeom prst="wedgeRoundRectCallout">
            <a:avLst>
              <a:gd name="adj1" fmla="val -17364"/>
              <a:gd name="adj2" fmla="val 8642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@Valid </a:t>
            </a:r>
            <a:r>
              <a:rPr lang="en-US" sz="1600" dirty="0">
                <a:solidFill>
                  <a:schemeClr val="tx1"/>
                </a:solidFill>
              </a:rPr>
              <a:t>is an annotation of Jakarta Validation API to trigger the data model validation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rgbClr val="FF0000"/>
                </a:solidFill>
              </a:rPr>
              <a:t>BindingResult</a:t>
            </a:r>
            <a:r>
              <a:rPr lang="en-US" sz="1600" dirty="0">
                <a:solidFill>
                  <a:schemeClr val="tx1"/>
                </a:solidFill>
              </a:rPr>
              <a:t> is a Spring validation API to provide the validation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Model</a:t>
            </a:r>
            <a:r>
              <a:rPr lang="en-US" sz="1600" dirty="0">
                <a:solidFill>
                  <a:schemeClr val="tx1"/>
                </a:solidFill>
              </a:rPr>
              <a:t> is a Spring UI API to share the data to view template files</a:t>
            </a:r>
          </a:p>
        </p:txBody>
      </p:sp>
    </p:spTree>
    <p:extLst>
      <p:ext uri="{BB962C8B-B14F-4D97-AF65-F5344CB8AC3E}">
        <p14:creationId xmlns:p14="http://schemas.microsoft.com/office/powerpoint/2010/main" val="33750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57321A7-D2B8-4F46-9A35-BD949FCA323A}"/>
              </a:ext>
            </a:extLst>
          </p:cNvPr>
          <p:cNvSpPr txBox="1"/>
          <p:nvPr/>
        </p:nvSpPr>
        <p:spPr>
          <a:xfrm>
            <a:off x="2173580" y="73938"/>
            <a:ext cx="8524321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Spring Boot </a:t>
            </a:r>
            <a:r>
              <a:rPr lang="en-US" sz="2400" dirty="0" err="1"/>
              <a:t>FreeMarker</a:t>
            </a:r>
            <a:r>
              <a:rPr lang="en-US" sz="2400" dirty="0"/>
              <a:t> Form Validation and Data Binding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4780C-E8A7-4A2B-B297-B69FB5F7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11" y="4415617"/>
            <a:ext cx="6751458" cy="7612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4EC0E94-81FD-435E-923C-8948B603B321}"/>
              </a:ext>
            </a:extLst>
          </p:cNvPr>
          <p:cNvSpPr/>
          <p:nvPr/>
        </p:nvSpPr>
        <p:spPr>
          <a:xfrm>
            <a:off x="787790" y="1311218"/>
            <a:ext cx="11043138" cy="2262330"/>
          </a:xfrm>
          <a:prstGeom prst="wedgeRoundRectCallout">
            <a:avLst>
              <a:gd name="adj1" fmla="val -17364"/>
              <a:gd name="adj2" fmla="val 8642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the template file, we imported Spring Form Macros to provide form validation and data binding to the </a:t>
            </a:r>
            <a:r>
              <a:rPr lang="en-US" dirty="0" err="1"/>
              <a:t>FreeMarker</a:t>
            </a:r>
            <a:r>
              <a:rPr lang="en-US" dirty="0"/>
              <a:t> view template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spring.formInput</a:t>
            </a:r>
            <a:r>
              <a:rPr lang="en-US" dirty="0"/>
              <a:t> will generate a 2 ways data binding HTML input text: pull value from and push value to the data model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 err="1">
                <a:solidFill>
                  <a:srgbClr val="FF0000"/>
                </a:solidFill>
              </a:rPr>
              <a:t>spring.showErrors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show validation error messages of the immediately preceding data binding property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C093A-4903-491A-85AB-7E9BB35A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37" y="5455336"/>
            <a:ext cx="6027846" cy="112728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25534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E999C1-C674-4DAF-B58F-CC7D11EBD92A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https://hellokoding.com/form-data-binding-and-validation-example-with-java-spring-boot-and-freemarker/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4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284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24</cp:revision>
  <dcterms:created xsi:type="dcterms:W3CDTF">2021-04-27T08:54:39Z</dcterms:created>
  <dcterms:modified xsi:type="dcterms:W3CDTF">2021-04-28T09:10:35Z</dcterms:modified>
</cp:coreProperties>
</file>