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438400" y="39092"/>
            <a:ext cx="4343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Reading Query String Request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6083F-3EB6-41F1-BF1F-640F0A88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73" y="1661993"/>
            <a:ext cx="754485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87683</TotalTime>
  <Words>9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9400</cp:revision>
  <dcterms:created xsi:type="dcterms:W3CDTF">2006-08-16T00:00:00Z</dcterms:created>
  <dcterms:modified xsi:type="dcterms:W3CDTF">2021-04-13T04:22:22Z</dcterms:modified>
</cp:coreProperties>
</file>