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3276600" y="28327"/>
            <a:ext cx="22860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Many-To-Many 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C57E9-9B77-4D30-9C56-360814376E3A}"/>
              </a:ext>
            </a:extLst>
          </p:cNvPr>
          <p:cNvSpPr/>
          <p:nvPr/>
        </p:nvSpPr>
        <p:spPr>
          <a:xfrm>
            <a:off x="620881" y="685800"/>
            <a:ext cx="2438400" cy="1066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Customer	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5A92B-7A58-40F6-B170-83DC12E72B2D}"/>
              </a:ext>
            </a:extLst>
          </p:cNvPr>
          <p:cNvSpPr/>
          <p:nvPr/>
        </p:nvSpPr>
        <p:spPr>
          <a:xfrm>
            <a:off x="5421481" y="685800"/>
            <a:ext cx="2438400" cy="1066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025A-DF6F-4E10-A407-9C3CB2EE6D79}"/>
              </a:ext>
            </a:extLst>
          </p:cNvPr>
          <p:cNvSpPr txBox="1"/>
          <p:nvPr/>
        </p:nvSpPr>
        <p:spPr>
          <a:xfrm>
            <a:off x="4004634" y="1034534"/>
            <a:ext cx="593432" cy="3693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M:N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D12322-0422-4F67-8E41-7DDB6BDBB44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059281" y="1219200"/>
            <a:ext cx="94535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69DD1C-C73E-4405-A0A9-B28495EF0189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4598066" y="1219200"/>
            <a:ext cx="82341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9E4858-AB71-4825-AE74-57BC5C2BDB39}"/>
              </a:ext>
            </a:extLst>
          </p:cNvPr>
          <p:cNvSpPr txBox="1"/>
          <p:nvPr/>
        </p:nvSpPr>
        <p:spPr>
          <a:xfrm>
            <a:off x="735181" y="1953162"/>
            <a:ext cx="2209800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name: ”Peter”,</a:t>
            </a:r>
          </a:p>
          <a:p>
            <a:r>
              <a:rPr lang="en-US" sz="1600" dirty="0"/>
              <a:t>   age: 45,</a:t>
            </a:r>
          </a:p>
          <a:p>
            <a:r>
              <a:rPr lang="en-US" sz="1600" dirty="0"/>
              <a:t>   salary: 20000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B6D88-266F-4972-B6DF-19550B0CE2C9}"/>
              </a:ext>
            </a:extLst>
          </p:cNvPr>
          <p:cNvSpPr txBox="1"/>
          <p:nvPr/>
        </p:nvSpPr>
        <p:spPr>
          <a:xfrm>
            <a:off x="5421481" y="1937266"/>
            <a:ext cx="2848183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street: ”20 Andheri East”,</a:t>
            </a:r>
          </a:p>
          <a:p>
            <a:r>
              <a:rPr lang="en-US" sz="1600" dirty="0"/>
              <a:t>  city: “Mumbai”,</a:t>
            </a:r>
          </a:p>
          <a:p>
            <a:r>
              <a:rPr lang="en-US" sz="1600" dirty="0"/>
              <a:t>  state: ”Maharashtra”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61AE9-F9F0-493D-ADCB-612A553B6C1B}"/>
              </a:ext>
            </a:extLst>
          </p:cNvPr>
          <p:cNvSpPr txBox="1"/>
          <p:nvPr/>
        </p:nvSpPr>
        <p:spPr>
          <a:xfrm>
            <a:off x="5421481" y="3394953"/>
            <a:ext cx="2848183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street: ”30 BTM 1</a:t>
            </a:r>
            <a:r>
              <a:rPr lang="en-US" sz="1600" baseline="30000" dirty="0"/>
              <a:t>St</a:t>
            </a:r>
            <a:r>
              <a:rPr lang="en-US" sz="1600" dirty="0"/>
              <a:t>  stage”,</a:t>
            </a:r>
          </a:p>
          <a:p>
            <a:r>
              <a:rPr lang="en-US" sz="1600" dirty="0"/>
              <a:t>  city: “Bangalore”,</a:t>
            </a:r>
          </a:p>
          <a:p>
            <a:r>
              <a:rPr lang="en-US" sz="1600" dirty="0"/>
              <a:t>  state: ”Karnataka”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BF7220-6B34-4C87-AFCD-3E42D844B522}"/>
              </a:ext>
            </a:extLst>
          </p:cNvPr>
          <p:cNvSpPr txBox="1"/>
          <p:nvPr/>
        </p:nvSpPr>
        <p:spPr>
          <a:xfrm>
            <a:off x="735181" y="3410849"/>
            <a:ext cx="2209800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name: ”John”,</a:t>
            </a:r>
          </a:p>
          <a:p>
            <a:r>
              <a:rPr lang="en-US" sz="1600" dirty="0"/>
              <a:t>   age: 45,</a:t>
            </a:r>
          </a:p>
          <a:p>
            <a:r>
              <a:rPr lang="en-US" sz="1600" dirty="0"/>
              <a:t>   salary: 50000</a:t>
            </a:r>
          </a:p>
          <a:p>
            <a:r>
              <a:rPr lang="en-US" sz="1600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41AB01-9569-4F6D-A8DF-9035E9600EE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2944981" y="2598986"/>
            <a:ext cx="2476500" cy="1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097E67-14F0-48DE-AFDE-A5205D4EE94E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2944981" y="2614882"/>
            <a:ext cx="2476500" cy="144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C5E7D3-4ACA-4B91-9C12-2E717D45FDAA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V="1">
            <a:off x="2944981" y="4056673"/>
            <a:ext cx="2476500" cy="1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97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04C07-D250-430A-ADB1-C066C9AB6CDB}"/>
              </a:ext>
            </a:extLst>
          </p:cNvPr>
          <p:cNvSpPr/>
          <p:nvPr/>
        </p:nvSpPr>
        <p:spPr>
          <a:xfrm>
            <a:off x="2514600" y="31752"/>
            <a:ext cx="386877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Many-To-Many Relationship [Two way embedding]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1BCFD-E67F-4C17-94B1-D83F13ACE1BD}"/>
              </a:ext>
            </a:extLst>
          </p:cNvPr>
          <p:cNvSpPr txBox="1"/>
          <p:nvPr/>
        </p:nvSpPr>
        <p:spPr>
          <a:xfrm>
            <a:off x="876300" y="785834"/>
            <a:ext cx="2209800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FF0000"/>
                </a:solidFill>
              </a:rPr>
              <a:t>_id:1,</a:t>
            </a:r>
          </a:p>
          <a:p>
            <a:r>
              <a:rPr lang="en-US" sz="1400" dirty="0"/>
              <a:t>   name: ”Peter”,</a:t>
            </a:r>
          </a:p>
          <a:p>
            <a:r>
              <a:rPr lang="en-US" sz="1400" dirty="0"/>
              <a:t>   age: 45,</a:t>
            </a:r>
          </a:p>
          <a:p>
            <a:r>
              <a:rPr lang="en-US" sz="1400" dirty="0"/>
              <a:t>   salary: 20000,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FF0000"/>
                </a:solidFill>
              </a:rPr>
              <a:t>address:[100,101]</a:t>
            </a:r>
            <a:r>
              <a:rPr lang="en-US" sz="1400" dirty="0"/>
              <a:t> 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6E529-D9B5-4815-97AE-53C04275609B}"/>
              </a:ext>
            </a:extLst>
          </p:cNvPr>
          <p:cNvSpPr txBox="1"/>
          <p:nvPr/>
        </p:nvSpPr>
        <p:spPr>
          <a:xfrm>
            <a:off x="5562600" y="769938"/>
            <a:ext cx="2848183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_id:100,</a:t>
            </a:r>
          </a:p>
          <a:p>
            <a:r>
              <a:rPr lang="en-US" sz="1400" dirty="0"/>
              <a:t>  street: ”20 Andheri East”,</a:t>
            </a:r>
          </a:p>
          <a:p>
            <a:r>
              <a:rPr lang="en-US" sz="1400" dirty="0"/>
              <a:t>  city: “Mumbai”,</a:t>
            </a:r>
          </a:p>
          <a:p>
            <a:r>
              <a:rPr lang="en-US" sz="1400" dirty="0"/>
              <a:t>  state: ”Maharashtra”,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002060"/>
                </a:solidFill>
              </a:rPr>
              <a:t>customer: [1]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D541B-7251-4330-95C2-FDE5E0FEFD66}"/>
              </a:ext>
            </a:extLst>
          </p:cNvPr>
          <p:cNvSpPr txBox="1"/>
          <p:nvPr/>
        </p:nvSpPr>
        <p:spPr>
          <a:xfrm>
            <a:off x="5562599" y="2754243"/>
            <a:ext cx="2848183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_id:101,</a:t>
            </a:r>
          </a:p>
          <a:p>
            <a:r>
              <a:rPr lang="en-US" sz="1400" dirty="0"/>
              <a:t>  street: ”30 BTM 1</a:t>
            </a:r>
            <a:r>
              <a:rPr lang="en-US" sz="1400" baseline="30000" dirty="0"/>
              <a:t>St</a:t>
            </a:r>
            <a:r>
              <a:rPr lang="en-US" sz="1400" dirty="0"/>
              <a:t>  stage”,</a:t>
            </a:r>
          </a:p>
          <a:p>
            <a:r>
              <a:rPr lang="en-US" sz="1400" dirty="0"/>
              <a:t>  city: “Bangalore”,</a:t>
            </a:r>
          </a:p>
          <a:p>
            <a:r>
              <a:rPr lang="en-US" sz="1400" dirty="0"/>
              <a:t>  state: ”Karnataka”,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002060"/>
                </a:solidFill>
              </a:rPr>
              <a:t>customer: [1,2]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4670E-25AE-4888-A872-95C2AA359CBD}"/>
              </a:ext>
            </a:extLst>
          </p:cNvPr>
          <p:cNvSpPr txBox="1"/>
          <p:nvPr/>
        </p:nvSpPr>
        <p:spPr>
          <a:xfrm>
            <a:off x="876300" y="2904776"/>
            <a:ext cx="2209800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FF0000"/>
                </a:solidFill>
              </a:rPr>
              <a:t>_id:2,</a:t>
            </a:r>
          </a:p>
          <a:p>
            <a:r>
              <a:rPr lang="en-US" sz="1400" dirty="0"/>
              <a:t>   name: ”John”,</a:t>
            </a:r>
          </a:p>
          <a:p>
            <a:r>
              <a:rPr lang="en-US" sz="1400" dirty="0"/>
              <a:t>   age: 45,</a:t>
            </a:r>
          </a:p>
          <a:p>
            <a:r>
              <a:rPr lang="en-US" sz="1400" dirty="0"/>
              <a:t>   salary: 50000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 address:[101] 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D98C54-1C07-4727-A103-293389734692}"/>
              </a:ext>
            </a:extLst>
          </p:cNvPr>
          <p:cNvSpPr txBox="1"/>
          <p:nvPr/>
        </p:nvSpPr>
        <p:spPr>
          <a:xfrm>
            <a:off x="5562600" y="452308"/>
            <a:ext cx="148604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Address Document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884B7-DC83-493D-9B33-4BAA494D3AA9}"/>
              </a:ext>
            </a:extLst>
          </p:cNvPr>
          <p:cNvSpPr txBox="1"/>
          <p:nvPr/>
        </p:nvSpPr>
        <p:spPr>
          <a:xfrm>
            <a:off x="5562600" y="2453752"/>
            <a:ext cx="148604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Address Document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6CA4E6-B9ED-40E9-86ED-7B7B068253E2}"/>
              </a:ext>
            </a:extLst>
          </p:cNvPr>
          <p:cNvSpPr txBox="1"/>
          <p:nvPr/>
        </p:nvSpPr>
        <p:spPr>
          <a:xfrm>
            <a:off x="857176" y="452308"/>
            <a:ext cx="159229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Customer Document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866A21-CBD0-49EA-9722-E44A8CA67A39}"/>
              </a:ext>
            </a:extLst>
          </p:cNvPr>
          <p:cNvSpPr txBox="1"/>
          <p:nvPr/>
        </p:nvSpPr>
        <p:spPr>
          <a:xfrm>
            <a:off x="876300" y="2588891"/>
            <a:ext cx="159229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Customer Document 2</a:t>
            </a:r>
          </a:p>
        </p:txBody>
      </p:sp>
    </p:spTree>
    <p:extLst>
      <p:ext uri="{BB962C8B-B14F-4D97-AF65-F5344CB8AC3E}">
        <p14:creationId xmlns:p14="http://schemas.microsoft.com/office/powerpoint/2010/main" val="421083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84407</TotalTime>
  <Words>234</Words>
  <Application>Microsoft Office PowerPoint</Application>
  <PresentationFormat>Custom</PresentationFormat>
  <Paragraphs>59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9927</cp:revision>
  <dcterms:created xsi:type="dcterms:W3CDTF">2006-08-16T00:00:00Z</dcterms:created>
  <dcterms:modified xsi:type="dcterms:W3CDTF">2021-04-09T04:28:20Z</dcterms:modified>
</cp:coreProperties>
</file>