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057400" y="39092"/>
            <a:ext cx="5181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Reading Path Variables with @PathVariable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C1E8-9561-48AC-94BA-B6A1D53C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1928730"/>
            <a:ext cx="683990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87658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9395</cp:revision>
  <dcterms:created xsi:type="dcterms:W3CDTF">2006-08-16T00:00:00Z</dcterms:created>
  <dcterms:modified xsi:type="dcterms:W3CDTF">2021-04-10T03:57:53Z</dcterms:modified>
</cp:coreProperties>
</file>