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438400" y="39092"/>
            <a:ext cx="4343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Reading Query String Request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1D574-B996-40FC-880A-8BA99C77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1776309"/>
            <a:ext cx="85641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87680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9399</cp:revision>
  <dcterms:created xsi:type="dcterms:W3CDTF">2006-08-16T00:00:00Z</dcterms:created>
  <dcterms:modified xsi:type="dcterms:W3CDTF">2021-04-12T09:59:37Z</dcterms:modified>
</cp:coreProperties>
</file>