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6"/>
  </p:notesMasterIdLst>
  <p:sldIdLst>
    <p:sldId id="472" r:id="rId2"/>
    <p:sldId id="473" r:id="rId3"/>
    <p:sldId id="474" r:id="rId4"/>
    <p:sldId id="475" r:id="rId5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4291" autoAdjust="0"/>
  </p:normalViewPr>
  <p:slideViewPr>
    <p:cSldViewPr>
      <p:cViewPr varScale="1">
        <p:scale>
          <a:sx n="71" d="100"/>
          <a:sy n="71" d="100"/>
        </p:scale>
        <p:origin x="1157" y="91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762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349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712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62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2590800" y="21824"/>
            <a:ext cx="7543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Maven Explained: A Beginner's Guide to Simplifying Java Development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05DA6-4EF9-EB0E-94C5-017DBC9DCF70}"/>
              </a:ext>
            </a:extLst>
          </p:cNvPr>
          <p:cNvSpPr txBox="1"/>
          <p:nvPr/>
        </p:nvSpPr>
        <p:spPr>
          <a:xfrm>
            <a:off x="114300" y="2459504"/>
            <a:ext cx="11963399" cy="1938992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FF0000"/>
                </a:solidFill>
                <a:effectLst/>
              </a:rPr>
              <a:t>Maven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is a popular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build tool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used in software development, especially for projects written in Java.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37415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Maven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primary purpose is to simplify the process of building, managing, and organizing your code.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37415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Maven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helps automate various tasks, making it easier for developers to work on projects collaboratively and consistently.</a:t>
            </a:r>
            <a:endParaRPr lang="en-US" sz="2000" dirty="0">
              <a:solidFill>
                <a:srgbClr val="37415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9EACB1-A876-4722-DDD7-FAEDFA91473E}"/>
              </a:ext>
            </a:extLst>
          </p:cNvPr>
          <p:cNvSpPr txBox="1"/>
          <p:nvPr/>
        </p:nvSpPr>
        <p:spPr>
          <a:xfrm>
            <a:off x="5105400" y="1905000"/>
            <a:ext cx="1917256" cy="470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About Maven</a:t>
            </a:r>
          </a:p>
        </p:txBody>
      </p:sp>
    </p:spTree>
    <p:extLst>
      <p:ext uri="{BB962C8B-B14F-4D97-AF65-F5344CB8AC3E}">
        <p14:creationId xmlns:p14="http://schemas.microsoft.com/office/powerpoint/2010/main" val="23227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2590800" y="21824"/>
            <a:ext cx="7543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Maven Explained: A Beginner's Guide to Simplifying Java Development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05DA6-4EF9-EB0E-94C5-017DBC9DCF70}"/>
              </a:ext>
            </a:extLst>
          </p:cNvPr>
          <p:cNvSpPr txBox="1"/>
          <p:nvPr/>
        </p:nvSpPr>
        <p:spPr>
          <a:xfrm>
            <a:off x="114300" y="1828800"/>
            <a:ext cx="11963399" cy="3785652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i="0" dirty="0">
                <a:solidFill>
                  <a:srgbClr val="FF0000"/>
                </a:solidFill>
                <a:effectLst/>
              </a:rPr>
              <a:t>Project Management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: Maven helps you manage your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project's structure, dependencies, and configurations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. It enforces a standard project layout, which makes it easier for developers to understand where different types of code and resources should be located.</a:t>
            </a:r>
          </a:p>
          <a:p>
            <a:pPr marL="457200" indent="-457200">
              <a:buFont typeface="+mj-lt"/>
              <a:buAutoNum type="arabicPeriod"/>
            </a:pPr>
            <a:endParaRPr lang="en-US" sz="2000" b="0" i="0" dirty="0">
              <a:solidFill>
                <a:srgbClr val="374151"/>
              </a:solidFill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i="0" dirty="0">
                <a:solidFill>
                  <a:srgbClr val="FF0000"/>
                </a:solidFill>
                <a:effectLst/>
              </a:rPr>
              <a:t>Dependency Management: 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When you're building a software project,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you often need to use external libraries or frameworks. These are called dependencies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. Maven makes it simple to declare and manage these dependencies. You specify the dependencies you need in a configuration file, and Maven takes care of downloading and managing them for you.</a:t>
            </a:r>
          </a:p>
          <a:p>
            <a:pPr marL="457200" indent="-457200">
              <a:buFont typeface="+mj-lt"/>
              <a:buAutoNum type="arabicPeriod"/>
            </a:pPr>
            <a:endParaRPr lang="en-US" sz="2000" b="0" i="0" dirty="0">
              <a:solidFill>
                <a:srgbClr val="374151"/>
              </a:solidFill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i="0" dirty="0">
                <a:solidFill>
                  <a:srgbClr val="FF0000"/>
                </a:solidFill>
                <a:effectLst/>
              </a:rPr>
              <a:t>Build Automation: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Building a software project involves tasks like compiling source code, running tests, packaging code into executable files or libraries, etc.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Maven automates these tasks through a set of predefined build phases. You just need to specify what you want to achieve, and Maven will handle the rest.</a:t>
            </a:r>
            <a:endParaRPr lang="en-US" sz="2000" dirty="0">
              <a:solidFill>
                <a:srgbClr val="37415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D6AE93-965C-147B-F6F3-EBD4EE156583}"/>
              </a:ext>
            </a:extLst>
          </p:cNvPr>
          <p:cNvSpPr txBox="1"/>
          <p:nvPr/>
        </p:nvSpPr>
        <p:spPr>
          <a:xfrm>
            <a:off x="4267200" y="1243548"/>
            <a:ext cx="3149260" cy="470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key Concepts of Maven</a:t>
            </a:r>
          </a:p>
        </p:txBody>
      </p:sp>
    </p:spTree>
    <p:extLst>
      <p:ext uri="{BB962C8B-B14F-4D97-AF65-F5344CB8AC3E}">
        <p14:creationId xmlns:p14="http://schemas.microsoft.com/office/powerpoint/2010/main" val="29088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2590800" y="21824"/>
            <a:ext cx="7543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Maven Explained: A Beginner's Guide to Simplifying Java Development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05DA6-4EF9-EB0E-94C5-017DBC9DCF70}"/>
              </a:ext>
            </a:extLst>
          </p:cNvPr>
          <p:cNvSpPr txBox="1"/>
          <p:nvPr/>
        </p:nvSpPr>
        <p:spPr>
          <a:xfrm>
            <a:off x="114300" y="1905000"/>
            <a:ext cx="11963399" cy="3477875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b="1" i="0" dirty="0">
                <a:solidFill>
                  <a:srgbClr val="FF0000"/>
                </a:solidFill>
                <a:effectLst/>
              </a:rPr>
              <a:t>Lifecycle and Phases: 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Maven has a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predefined build lifecycle 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that consists of different phases. Examples of phases include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compile, test, package, install, and deploy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. When you run a specific phase, Maven executes all the tasks associated with that phase in the defined order.</a:t>
            </a:r>
          </a:p>
          <a:p>
            <a:pPr marL="457200" indent="-457200">
              <a:buFont typeface="+mj-lt"/>
              <a:buAutoNum type="arabicPeriod" startAt="4"/>
            </a:pPr>
            <a:endParaRPr lang="en-US" sz="2000" b="0" i="0" dirty="0">
              <a:solidFill>
                <a:srgbClr val="374151"/>
              </a:solidFill>
              <a:effectLst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sz="2000" b="1" i="0" dirty="0">
                <a:solidFill>
                  <a:srgbClr val="FF0000"/>
                </a:solidFill>
                <a:effectLst/>
              </a:rPr>
              <a:t>Plugins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: Maven uses plugins to perform various tasks during the build process.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Plugins are extensions that provide additional functionality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. For example, there's a compiler plugin for compiling code, a surefire plugin for running tests, and more. You can customize these plugins as needed.</a:t>
            </a:r>
          </a:p>
          <a:p>
            <a:pPr marL="457200" indent="-457200">
              <a:buFont typeface="+mj-lt"/>
              <a:buAutoNum type="arabicPeriod" startAt="4"/>
            </a:pPr>
            <a:endParaRPr lang="en-US" sz="2000" b="0" i="0" dirty="0">
              <a:solidFill>
                <a:srgbClr val="374151"/>
              </a:solidFill>
              <a:effectLst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sz="2000" b="1" i="0" dirty="0">
                <a:solidFill>
                  <a:srgbClr val="FF0000"/>
                </a:solidFill>
                <a:effectLst/>
              </a:rPr>
              <a:t>POM (Project Object Model):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</a:t>
            </a:r>
            <a:r>
              <a:rPr lang="en-US" sz="2000" i="0" dirty="0">
                <a:solidFill>
                  <a:srgbClr val="FF0000"/>
                </a:solidFill>
                <a:effectLst/>
              </a:rPr>
              <a:t>A POM is an XML file that describes your project's configuration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. It includes information about project metadata, dependencies, plugins, and more. The </a:t>
            </a:r>
            <a:r>
              <a:rPr lang="en-US" sz="2000" b="0" i="0" dirty="0">
                <a:solidFill>
                  <a:srgbClr val="FF0000"/>
                </a:solidFill>
                <a:effectLst/>
              </a:rPr>
              <a:t>POM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serves as the central point of control for your project in Maven.</a:t>
            </a:r>
            <a:endParaRPr lang="en-US" sz="2000" dirty="0">
              <a:solidFill>
                <a:srgbClr val="37415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B89C9D-18DF-93BA-B1E1-07270AFD1BE0}"/>
              </a:ext>
            </a:extLst>
          </p:cNvPr>
          <p:cNvSpPr txBox="1"/>
          <p:nvPr/>
        </p:nvSpPr>
        <p:spPr>
          <a:xfrm>
            <a:off x="4267200" y="1243548"/>
            <a:ext cx="3181897" cy="470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key Concepts of Maven</a:t>
            </a:r>
          </a:p>
        </p:txBody>
      </p:sp>
    </p:spTree>
    <p:extLst>
      <p:ext uri="{BB962C8B-B14F-4D97-AF65-F5344CB8AC3E}">
        <p14:creationId xmlns:p14="http://schemas.microsoft.com/office/powerpoint/2010/main" val="223177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CC46-37AA-1E07-46A7-484FC3D881EC}"/>
              </a:ext>
            </a:extLst>
          </p:cNvPr>
          <p:cNvSpPr/>
          <p:nvPr/>
        </p:nvSpPr>
        <p:spPr>
          <a:xfrm>
            <a:off x="2590800" y="21824"/>
            <a:ext cx="7543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Maven Explained: A Beginner's Guide to Simplifying Java Development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05DA6-4EF9-EB0E-94C5-017DBC9DCF70}"/>
              </a:ext>
            </a:extLst>
          </p:cNvPr>
          <p:cNvSpPr txBox="1"/>
          <p:nvPr/>
        </p:nvSpPr>
        <p:spPr>
          <a:xfrm>
            <a:off x="114300" y="2895600"/>
            <a:ext cx="11963399" cy="1938992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FF0000"/>
                </a:solidFill>
                <a:effectLst/>
              </a:rPr>
              <a:t>Maven simplifies the process of building, testing, and managing Java projects 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by providing a standardized way to handle dependencies, compile code, run tests, and package your application.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37415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FF0000"/>
                </a:solidFill>
                <a:effectLst/>
              </a:rPr>
              <a:t>Maven</a:t>
            </a:r>
            <a:r>
              <a:rPr lang="en-US" sz="2000" b="0" i="0" dirty="0">
                <a:solidFill>
                  <a:srgbClr val="374151"/>
                </a:solidFill>
                <a:effectLst/>
              </a:rPr>
              <a:t> promotes consistency across projects and streamlines collaboration among developers. As you delve deeper into software development, you'll find Maven to be an invaluable tool that can save you a lot of time and effort.</a:t>
            </a:r>
            <a:endParaRPr lang="en-US" sz="2000" dirty="0">
              <a:solidFill>
                <a:srgbClr val="37415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F8B97E-FB9B-0541-C96D-9F6E01E3E0E1}"/>
              </a:ext>
            </a:extLst>
          </p:cNvPr>
          <p:cNvSpPr txBox="1"/>
          <p:nvPr/>
        </p:nvSpPr>
        <p:spPr>
          <a:xfrm>
            <a:off x="4648200" y="2354343"/>
            <a:ext cx="2681824" cy="4700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Summary of Maven</a:t>
            </a:r>
          </a:p>
        </p:txBody>
      </p:sp>
    </p:spTree>
    <p:extLst>
      <p:ext uri="{BB962C8B-B14F-4D97-AF65-F5344CB8AC3E}">
        <p14:creationId xmlns:p14="http://schemas.microsoft.com/office/powerpoint/2010/main" val="177059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91530</TotalTime>
  <Words>491</Words>
  <Application>Microsoft Office PowerPoint</Application>
  <PresentationFormat>Widescreen</PresentationFormat>
  <Paragraphs>30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9815</cp:revision>
  <dcterms:created xsi:type="dcterms:W3CDTF">2006-08-16T00:00:00Z</dcterms:created>
  <dcterms:modified xsi:type="dcterms:W3CDTF">2024-02-21T08:32:01Z</dcterms:modified>
</cp:coreProperties>
</file>