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2" r:id="rId2"/>
    <p:sldId id="474" r:id="rId3"/>
    <p:sldId id="473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>
        <p:scale>
          <a:sx n="71" d="100"/>
          <a:sy n="71" d="100"/>
        </p:scale>
        <p:origin x="1157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15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Gradle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96390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you're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chef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preparing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delicious meal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You need various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ingredients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– vegetables, spices, and more. Now, think of "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" as your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kitchen assistant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When you're building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software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you have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different parts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– code, </a:t>
            </a:r>
            <a:r>
              <a:rPr lang="en-US" sz="2000" dirty="0">
                <a:solidFill>
                  <a:srgbClr val="374151"/>
                </a:solidFill>
              </a:rPr>
              <a:t>libraries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resources.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like your helpful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assistant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that gathers all these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parts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organizes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them properly. It's like having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smart recipe book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for your software.</a:t>
            </a:r>
            <a:endParaRPr lang="en-US" sz="2000" dirty="0">
              <a:solidFill>
                <a:srgbClr val="374151"/>
              </a:solidFill>
            </a:endParaRPr>
          </a:p>
        </p:txBody>
      </p:sp>
      <p:pic>
        <p:nvPicPr>
          <p:cNvPr id="5" name="Picture 2" descr="HD wallpaper: chefs, cooking, food, restaurant, kitchen, meal, preparation  | Wallpaper Flare">
            <a:extLst>
              <a:ext uri="{FF2B5EF4-FFF2-40B4-BE49-F238E27FC236}">
                <a16:creationId xmlns:a16="http://schemas.microsoft.com/office/drawing/2014/main" id="{ADF6F237-B1D2-E09F-4A2A-9A97A573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5257800" cy="35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Gradle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676400"/>
            <a:ext cx="11963399" cy="397031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Ingredients Collection: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Just like you need to gather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ingredients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for your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recipe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in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software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you need code and resources.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helps collect and manage all these pieces from different places.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Cooking Instructions: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Think of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as your cooking instructions. It knows the steps needed to put your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software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together – what part comes first, next, and so on.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Tailored Recipes: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isn't just one-size-fits-all. It can adapt to different types of software projects. Whether you're making a website, app, or something else,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can adjust accordingly.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Efficiency and Consistency: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Imagine if you had a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helper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who could chop veggies, measure ingredients, and keep things consistent. That's what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does for your code – it keeps things organized and efficient.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Team Collaboration: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Just like cooking with friends can be fun,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helps multiple developers work together on a project, making sure everyone follows the same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recipe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</a:t>
            </a:r>
            <a:endParaRPr lang="en-US" sz="1800" dirty="0">
              <a:solidFill>
                <a:srgbClr val="37415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AD14A-07FA-05E8-351A-666BB6B76BD7}"/>
              </a:ext>
            </a:extLst>
          </p:cNvPr>
          <p:cNvSpPr txBox="1"/>
          <p:nvPr/>
        </p:nvSpPr>
        <p:spPr>
          <a:xfrm>
            <a:off x="4495800" y="1135143"/>
            <a:ext cx="35052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Here's how </a:t>
            </a:r>
            <a:r>
              <a:rPr lang="en-US" dirty="0">
                <a:solidFill>
                  <a:srgbClr val="374151"/>
                </a:solidFill>
              </a:rPr>
              <a:t>Gradle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works: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Gradle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96390"/>
            <a:ext cx="11963399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FF0000"/>
                </a:solidFill>
                <a:effectLst/>
              </a:rPr>
              <a:t>In a nutshell, for beginners: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Gradle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 is like your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kitchen assistant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that helps you gather, organize, and put together all the pieces of your software project, making sure everything works smoothly, just like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well-cooked meal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!</a:t>
            </a:r>
            <a:endParaRPr lang="en-US" sz="2400" dirty="0">
              <a:solidFill>
                <a:srgbClr val="374151"/>
              </a:solidFill>
            </a:endParaRPr>
          </a:p>
        </p:txBody>
      </p:sp>
      <p:pic>
        <p:nvPicPr>
          <p:cNvPr id="5" name="Picture 2" descr="HD wallpaper: chefs, cooking, food, restaurant, kitchen, meal, preparation  | Wallpaper Flare">
            <a:extLst>
              <a:ext uri="{FF2B5EF4-FFF2-40B4-BE49-F238E27FC236}">
                <a16:creationId xmlns:a16="http://schemas.microsoft.com/office/drawing/2014/main" id="{0E58DEA6-ECE4-3C9E-8D2C-6151E878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5257800" cy="35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9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91609</TotalTime>
  <Words>328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9826</cp:revision>
  <dcterms:created xsi:type="dcterms:W3CDTF">2006-08-16T00:00:00Z</dcterms:created>
  <dcterms:modified xsi:type="dcterms:W3CDTF">2024-03-17T02:19:51Z</dcterms:modified>
</cp:coreProperties>
</file>