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8"/>
  </p:notesMasterIdLst>
  <p:sldIdLst>
    <p:sldId id="467" r:id="rId2"/>
    <p:sldId id="469" r:id="rId3"/>
    <p:sldId id="470" r:id="rId4"/>
    <p:sldId id="471" r:id="rId5"/>
    <p:sldId id="472" r:id="rId6"/>
    <p:sldId id="468" r:id="rId7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10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4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0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74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9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14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969485" y="57090"/>
            <a:ext cx="55625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Testing Service Layer Code with JUnit 5 and Mockito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8E950C-095F-49D2-B2FD-3D8B6D80F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866" y="3124200"/>
            <a:ext cx="6477904" cy="343900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4FF194-BAFE-440F-B25E-F477EAD2F019}"/>
              </a:ext>
            </a:extLst>
          </p:cNvPr>
          <p:cNvSpPr/>
          <p:nvPr/>
        </p:nvSpPr>
        <p:spPr>
          <a:xfrm>
            <a:off x="207436" y="838200"/>
            <a:ext cx="11298764" cy="18288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JUnit used to test particular method in the class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Normally JUnit testcases won’t communicate with Databases and won’t send any HTTP requests to any services.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JUnit testcases are easy to run and they often can be run every time we build the code</a:t>
            </a:r>
          </a:p>
        </p:txBody>
      </p:sp>
    </p:spTree>
    <p:extLst>
      <p:ext uri="{BB962C8B-B14F-4D97-AF65-F5344CB8AC3E}">
        <p14:creationId xmlns:p14="http://schemas.microsoft.com/office/powerpoint/2010/main" val="61168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79273-FBF7-4C04-8F8A-516C49057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438400"/>
            <a:ext cx="6125430" cy="23625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B3E650-FAD5-4795-B921-46DA6FBF7C39}"/>
              </a:ext>
            </a:extLst>
          </p:cNvPr>
          <p:cNvSpPr/>
          <p:nvPr/>
        </p:nvSpPr>
        <p:spPr>
          <a:xfrm>
            <a:off x="2981886" y="1828800"/>
            <a:ext cx="5343258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Expect an Exception with assertThrows()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72AA0E-20D9-4ED2-9E86-282A0742EBAC}"/>
              </a:ext>
            </a:extLst>
          </p:cNvPr>
          <p:cNvSpPr/>
          <p:nvPr/>
        </p:nvSpPr>
        <p:spPr>
          <a:xfrm>
            <a:off x="2969485" y="57090"/>
            <a:ext cx="55625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Testing Service Layer Code with JUnit 5 and Mockito</a:t>
            </a:r>
          </a:p>
        </p:txBody>
      </p:sp>
    </p:spTree>
    <p:extLst>
      <p:ext uri="{BB962C8B-B14F-4D97-AF65-F5344CB8AC3E}">
        <p14:creationId xmlns:p14="http://schemas.microsoft.com/office/powerpoint/2010/main" val="158922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3E650-FAD5-4795-B921-46DA6FBF7C39}"/>
              </a:ext>
            </a:extLst>
          </p:cNvPr>
          <p:cNvSpPr/>
          <p:nvPr/>
        </p:nvSpPr>
        <p:spPr>
          <a:xfrm>
            <a:off x="2229678" y="2198244"/>
            <a:ext cx="4591642" cy="470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Run JUnit 5 Test Cases with Maven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72AA0E-20D9-4ED2-9E86-282A0742EBAC}"/>
              </a:ext>
            </a:extLst>
          </p:cNvPr>
          <p:cNvSpPr/>
          <p:nvPr/>
        </p:nvSpPr>
        <p:spPr>
          <a:xfrm>
            <a:off x="2969485" y="57090"/>
            <a:ext cx="55625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Testing Service Layer Code with JUnit 5 and Mockito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AA1D2-9B1D-44C2-91BA-CE8CD664E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895600"/>
            <a:ext cx="7449590" cy="12860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1030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3E650-FAD5-4795-B921-46DA6FBF7C39}"/>
              </a:ext>
            </a:extLst>
          </p:cNvPr>
          <p:cNvSpPr/>
          <p:nvPr/>
        </p:nvSpPr>
        <p:spPr>
          <a:xfrm>
            <a:off x="987105" y="1524000"/>
            <a:ext cx="6284221" cy="470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testCreateUser</a:t>
            </a:r>
            <a:r>
              <a:rPr lang="en-US" dirty="0"/>
              <a:t>() method. Mocking Objects.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72AA0E-20D9-4ED2-9E86-282A0742EBAC}"/>
              </a:ext>
            </a:extLst>
          </p:cNvPr>
          <p:cNvSpPr/>
          <p:nvPr/>
        </p:nvSpPr>
        <p:spPr>
          <a:xfrm>
            <a:off x="2969485" y="57090"/>
            <a:ext cx="55625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Testing Service Layer Code with JUnit 5 and Mockito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919F8-EF8A-43F7-94F6-E3418BE07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05" y="2362200"/>
            <a:ext cx="7840169" cy="31722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670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3E650-FAD5-4795-B921-46DA6FBF7C39}"/>
              </a:ext>
            </a:extLst>
          </p:cNvPr>
          <p:cNvSpPr/>
          <p:nvPr/>
        </p:nvSpPr>
        <p:spPr>
          <a:xfrm>
            <a:off x="987105" y="1524000"/>
            <a:ext cx="7659789" cy="470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Assert an Exception is thrown in the </a:t>
            </a:r>
            <a:r>
              <a:rPr lang="en-US" dirty="0" err="1"/>
              <a:t>createUser</a:t>
            </a:r>
            <a:r>
              <a:rPr lang="en-US" dirty="0"/>
              <a:t>() method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72AA0E-20D9-4ED2-9E86-282A0742EBAC}"/>
              </a:ext>
            </a:extLst>
          </p:cNvPr>
          <p:cNvSpPr/>
          <p:nvPr/>
        </p:nvSpPr>
        <p:spPr>
          <a:xfrm>
            <a:off x="2969485" y="57090"/>
            <a:ext cx="55625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Testing Service Layer Code with JUnit 5 and Mockito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694114-CFD0-4564-913B-84CCA91BE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8" y="2514600"/>
            <a:ext cx="6088129" cy="15541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0604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429000" y="11041"/>
            <a:ext cx="4802915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Testing Rest Controller Methods with JUnit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EC798-D98B-4B49-9E02-37243436C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626" y="2286000"/>
            <a:ext cx="8754747" cy="24480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4488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90057</TotalTime>
  <Words>133</Words>
  <Application>Microsoft Office PowerPoint</Application>
  <PresentationFormat>Widescreen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9616</cp:revision>
  <dcterms:created xsi:type="dcterms:W3CDTF">2006-08-16T00:00:00Z</dcterms:created>
  <dcterms:modified xsi:type="dcterms:W3CDTF">2022-01-24T11:03:47Z</dcterms:modified>
</cp:coreProperties>
</file>