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76" r:id="rId2"/>
    <p:sldId id="482" r:id="rId3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  <a:srgbClr val="FF5050"/>
    <a:srgbClr val="33CCFF"/>
    <a:srgbClr val="151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94291" autoAdjust="0"/>
  </p:normalViewPr>
  <p:slideViewPr>
    <p:cSldViewPr>
      <p:cViewPr varScale="1">
        <p:scale>
          <a:sx n="68" d="100"/>
          <a:sy n="68" d="100"/>
        </p:scale>
        <p:origin x="1378" y="77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610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576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6B67AE4-9E3F-7E2F-E19E-FCB8D8E4F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2015459"/>
            <a:ext cx="8953500" cy="4792538"/>
          </a:xfrm>
          <a:prstGeom prst="rect">
            <a:avLst/>
          </a:prstGeom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6C491-DBC3-A60F-6EAA-0F9285847D45}"/>
              </a:ext>
            </a:extLst>
          </p:cNvPr>
          <p:cNvSpPr/>
          <p:nvPr/>
        </p:nvSpPr>
        <p:spPr>
          <a:xfrm>
            <a:off x="5029201" y="47182"/>
            <a:ext cx="2438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Kafka topic?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3806A4-0279-CD53-7A80-8E91CF05A2E6}"/>
              </a:ext>
            </a:extLst>
          </p:cNvPr>
          <p:cNvSpPr txBox="1"/>
          <p:nvPr/>
        </p:nvSpPr>
        <p:spPr>
          <a:xfrm>
            <a:off x="390079" y="581561"/>
            <a:ext cx="11573321" cy="1323439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topic</a:t>
            </a:r>
            <a:r>
              <a:rPr lang="en-US" sz="2000" dirty="0"/>
              <a:t> is the Kafka component where </a:t>
            </a:r>
            <a:r>
              <a:rPr lang="en-US" sz="2000" dirty="0">
                <a:solidFill>
                  <a:srgbClr val="FF0000"/>
                </a:solidFill>
              </a:rPr>
              <a:t>producers</a:t>
            </a:r>
            <a:r>
              <a:rPr lang="en-US" sz="2000" dirty="0"/>
              <a:t> are connected.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rgbClr val="FF0000"/>
                </a:solidFill>
              </a:rPr>
              <a:t>Producers</a:t>
            </a:r>
            <a:r>
              <a:rPr lang="en-US" sz="2000" dirty="0"/>
              <a:t> publish messages in Kafka </a:t>
            </a:r>
            <a:r>
              <a:rPr lang="en-US" sz="2000" dirty="0">
                <a:solidFill>
                  <a:srgbClr val="FF0000"/>
                </a:solidFill>
              </a:rPr>
              <a:t>topic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rgbClr val="FF0000"/>
                </a:solidFill>
              </a:rPr>
              <a:t>Topics</a:t>
            </a:r>
            <a:r>
              <a:rPr lang="en-US" sz="2000" dirty="0"/>
              <a:t> in Kafka is multi subscribers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topic</a:t>
            </a:r>
            <a:r>
              <a:rPr lang="en-US" sz="2000" dirty="0"/>
              <a:t> can be considered a </a:t>
            </a:r>
            <a:r>
              <a:rPr lang="en-US" sz="2000" dirty="0">
                <a:solidFill>
                  <a:srgbClr val="FF0000"/>
                </a:solidFill>
              </a:rPr>
              <a:t>logical entity.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1565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C50A1D7-D1A9-3CF7-8B84-31C55D00EC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602" y="1117344"/>
            <a:ext cx="7190795" cy="5740656"/>
          </a:xfrm>
          <a:prstGeom prst="rect">
            <a:avLst/>
          </a:prstGeom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ED742E-9591-1AE7-07D7-E43DAC3512CE}"/>
              </a:ext>
            </a:extLst>
          </p:cNvPr>
          <p:cNvSpPr txBox="1"/>
          <p:nvPr/>
        </p:nvSpPr>
        <p:spPr>
          <a:xfrm>
            <a:off x="163916" y="650491"/>
            <a:ext cx="6389284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In </a:t>
            </a:r>
            <a:r>
              <a:rPr lang="en-US" sz="2000" dirty="0">
                <a:solidFill>
                  <a:srgbClr val="FF0000"/>
                </a:solidFill>
              </a:rPr>
              <a:t>Kafka cluster </a:t>
            </a:r>
            <a:r>
              <a:rPr lang="en-US" sz="2000" dirty="0"/>
              <a:t>each </a:t>
            </a:r>
            <a:r>
              <a:rPr lang="en-US" sz="2000" dirty="0">
                <a:solidFill>
                  <a:srgbClr val="FF0000"/>
                </a:solidFill>
              </a:rPr>
              <a:t>topic</a:t>
            </a:r>
            <a:r>
              <a:rPr lang="en-US" sz="2000" dirty="0"/>
              <a:t> is present in every </a:t>
            </a:r>
            <a:r>
              <a:rPr lang="en-US" sz="2000" dirty="0">
                <a:solidFill>
                  <a:srgbClr val="FF0000"/>
                </a:solidFill>
              </a:rPr>
              <a:t>cluster node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C78CF5C4-A788-2970-21DB-B16AA3DDD466}"/>
              </a:ext>
            </a:extLst>
          </p:cNvPr>
          <p:cNvSpPr/>
          <p:nvPr/>
        </p:nvSpPr>
        <p:spPr>
          <a:xfrm>
            <a:off x="7010400" y="3505200"/>
            <a:ext cx="838200" cy="384048"/>
          </a:xfrm>
          <a:prstGeom prst="flowChartAlternateProces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Topic 1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9CCA6BF9-45D9-5F1A-42D4-AD950EB49687}"/>
              </a:ext>
            </a:extLst>
          </p:cNvPr>
          <p:cNvSpPr/>
          <p:nvPr/>
        </p:nvSpPr>
        <p:spPr>
          <a:xfrm>
            <a:off x="7021689" y="5635524"/>
            <a:ext cx="838200" cy="384048"/>
          </a:xfrm>
          <a:prstGeom prst="flowChartAlternateProces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Topic 1</a:t>
            </a: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BD491060-5642-AFE9-C95C-EED98C6F1601}"/>
              </a:ext>
            </a:extLst>
          </p:cNvPr>
          <p:cNvSpPr/>
          <p:nvPr/>
        </p:nvSpPr>
        <p:spPr>
          <a:xfrm>
            <a:off x="4648200" y="4800600"/>
            <a:ext cx="838200" cy="384048"/>
          </a:xfrm>
          <a:prstGeom prst="flowChartAlternateProces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Topic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CCB7A5-C3BB-2CFB-EB9B-09F62CDE5F2D}"/>
              </a:ext>
            </a:extLst>
          </p:cNvPr>
          <p:cNvSpPr/>
          <p:nvPr/>
        </p:nvSpPr>
        <p:spPr>
          <a:xfrm>
            <a:off x="5029201" y="47182"/>
            <a:ext cx="2438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Kafka topic?</a:t>
            </a:r>
          </a:p>
        </p:txBody>
      </p:sp>
    </p:spTree>
    <p:extLst>
      <p:ext uri="{BB962C8B-B14F-4D97-AF65-F5344CB8AC3E}">
        <p14:creationId xmlns:p14="http://schemas.microsoft.com/office/powerpoint/2010/main" val="264907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92709</TotalTime>
  <Words>61</Words>
  <Application>Microsoft Office PowerPoint</Application>
  <PresentationFormat>Widescreen</PresentationFormat>
  <Paragraphs>12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9955</cp:revision>
  <dcterms:created xsi:type="dcterms:W3CDTF">2006-08-16T00:00:00Z</dcterms:created>
  <dcterms:modified xsi:type="dcterms:W3CDTF">2023-02-13T07:06:31Z</dcterms:modified>
</cp:coreProperties>
</file>