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2"/>
  </p:notesMasterIdLst>
  <p:sldIdLst>
    <p:sldId id="471" r:id="rId2"/>
    <p:sldId id="472" r:id="rId3"/>
    <p:sldId id="476" r:id="rId4"/>
    <p:sldId id="473" r:id="rId5"/>
    <p:sldId id="481" r:id="rId6"/>
    <p:sldId id="474" r:id="rId7"/>
    <p:sldId id="477" r:id="rId8"/>
    <p:sldId id="478" r:id="rId9"/>
    <p:sldId id="479" r:id="rId10"/>
    <p:sldId id="480" r:id="rId11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2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D1DDD-449F-B12F-F924-BA25D72A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85" y="1518336"/>
            <a:ext cx="8712344" cy="46241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972A25-E768-CBD4-3E42-3EFF0469C9D3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1026" name="Picture 2" descr="REST Client - Visual Studio Marketplace">
            <a:extLst>
              <a:ext uri="{FF2B5EF4-FFF2-40B4-BE49-F238E27FC236}">
                <a16:creationId xmlns:a16="http://schemas.microsoft.com/office/drawing/2014/main" id="{9D881BD8-D89D-E10A-3340-B41C26B0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722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ress &amp; Media | Postman">
            <a:extLst>
              <a:ext uri="{FF2B5EF4-FFF2-40B4-BE49-F238E27FC236}">
                <a16:creationId xmlns:a16="http://schemas.microsoft.com/office/drawing/2014/main" id="{04D627D9-95BF-185A-27FB-0A5FCDAD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1" y="1904222"/>
            <a:ext cx="1104231" cy="9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C824A3-8172-F3DA-104A-A46388E9ABC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752600" y="3847322"/>
            <a:ext cx="15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4" descr="Blue message icon - Free blue mail icons">
            <a:extLst>
              <a:ext uri="{FF2B5EF4-FFF2-40B4-BE49-F238E27FC236}">
                <a16:creationId xmlns:a16="http://schemas.microsoft.com/office/drawing/2014/main" id="{41EAE0E7-B2A7-1389-6EAE-0F143DE0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78" y="3320562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1D76F45-775F-C48D-2D13-D1F92458DE0B}"/>
              </a:ext>
            </a:extLst>
          </p:cNvPr>
          <p:cNvSpPr/>
          <p:nvPr/>
        </p:nvSpPr>
        <p:spPr>
          <a:xfrm>
            <a:off x="891382" y="1297326"/>
            <a:ext cx="1600200" cy="400110"/>
          </a:xfrm>
          <a:prstGeom prst="wedgeRectCallout">
            <a:avLst>
              <a:gd name="adj1" fmla="val 45356"/>
              <a:gd name="adj2" fmla="val 463195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JSON Object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F487684-27D0-C7E1-775A-185C53D8E6E0}"/>
              </a:ext>
            </a:extLst>
          </p:cNvPr>
          <p:cNvSpPr/>
          <p:nvPr/>
        </p:nvSpPr>
        <p:spPr>
          <a:xfrm>
            <a:off x="4419600" y="698387"/>
            <a:ext cx="5562600" cy="612648"/>
          </a:xfrm>
          <a:prstGeom prst="wedgeRectCallout">
            <a:avLst>
              <a:gd name="adj1" fmla="val 7791"/>
              <a:gd name="adj2" fmla="val 93824"/>
            </a:avLst>
          </a:prstGeom>
          <a:solidFill>
            <a:srgbClr val="2AE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Apache Kafka Server is running on Amazon EC2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1CA4D-69AB-045A-60F6-330D236030FF}"/>
              </a:ext>
            </a:extLst>
          </p:cNvPr>
          <p:cNvSpPr txBox="1"/>
          <p:nvPr/>
        </p:nvSpPr>
        <p:spPr>
          <a:xfrm>
            <a:off x="228600" y="576509"/>
            <a:ext cx="3429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Inter"/>
              </a:rPr>
              <a:t>http://localhost:9090/publish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25A88-B7FA-4486-3C21-CC852F498495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B34B3-A2DE-5117-B1AE-8D6F37B9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095928"/>
            <a:ext cx="11755963" cy="57049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790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E94B54-218B-84D7-9A24-8D792415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2818654"/>
            <a:ext cx="11277600" cy="37659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5" y="789430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A8D959-8939-A850-BFE5-D10B125A94B7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4C0EC5-F0FC-4D90-1ED4-7AE31C93B019}"/>
              </a:ext>
            </a:extLst>
          </p:cNvPr>
          <p:cNvCxnSpPr/>
          <p:nvPr/>
        </p:nvCxnSpPr>
        <p:spPr>
          <a:xfrm flipH="1" flipV="1">
            <a:off x="9753600" y="4454071"/>
            <a:ext cx="838200" cy="803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868500-ABA0-D53E-0309-995140CCCD57}"/>
              </a:ext>
            </a:extLst>
          </p:cNvPr>
          <p:cNvCxnSpPr>
            <a:cxnSpLocks/>
          </p:cNvCxnSpPr>
          <p:nvPr/>
        </p:nvCxnSpPr>
        <p:spPr>
          <a:xfrm flipH="1">
            <a:off x="4236862" y="1995086"/>
            <a:ext cx="2506838" cy="158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8FFFFA-AE4C-A562-E049-BDFC215710B1}"/>
              </a:ext>
            </a:extLst>
          </p:cNvPr>
          <p:cNvCxnSpPr>
            <a:cxnSpLocks/>
          </p:cNvCxnSpPr>
          <p:nvPr/>
        </p:nvCxnSpPr>
        <p:spPr>
          <a:xfrm flipH="1">
            <a:off x="3855862" y="4886979"/>
            <a:ext cx="762000" cy="645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22A330D-3745-9FFA-87D5-5B8512C8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709990"/>
            <a:ext cx="4423853" cy="22803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2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579968" y="1524000"/>
            <a:ext cx="10689164" cy="706352"/>
          </a:xfrm>
          <a:prstGeom prst="wedgeRectCallout">
            <a:avLst>
              <a:gd name="adj1" fmla="val -30125"/>
              <a:gd name="adj2" fmla="val 18948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publish a message, auto wire the Kafka Template object and produce the message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59302-3C17-F49A-9B3A-94EC60C2F635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096843-695B-10A7-B61F-063282E1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3261161"/>
            <a:ext cx="6812870" cy="24995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B35613-4851-7655-F838-612785F65A2E}"/>
              </a:ext>
            </a:extLst>
          </p:cNvPr>
          <p:cNvCxnSpPr>
            <a:cxnSpLocks/>
          </p:cNvCxnSpPr>
          <p:nvPr/>
        </p:nvCxnSpPr>
        <p:spPr>
          <a:xfrm flipH="1">
            <a:off x="4981955" y="3429000"/>
            <a:ext cx="580645" cy="64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3026128" y="1417145"/>
            <a:ext cx="6139743" cy="594710"/>
          </a:xfrm>
          <a:prstGeom prst="wedgeRectCallout">
            <a:avLst>
              <a:gd name="adj1" fmla="val -27459"/>
              <a:gd name="adj2" fmla="val 20706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This controller expose the end point to send the Animal Object.</a:t>
            </a:r>
            <a:endParaRPr lang="en-US" sz="18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114C1-6366-6081-E3B0-395BF4E56F29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9A1F0B-E093-7260-8429-0760C326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2971800"/>
            <a:ext cx="11522439" cy="31397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0F977-9866-5421-5895-7E5207479759}"/>
              </a:ext>
            </a:extLst>
          </p:cNvPr>
          <p:cNvCxnSpPr>
            <a:cxnSpLocks/>
          </p:cNvCxnSpPr>
          <p:nvPr/>
        </p:nvCxnSpPr>
        <p:spPr>
          <a:xfrm flipH="1">
            <a:off x="6477000" y="3964791"/>
            <a:ext cx="762000" cy="655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FFD330-6C7C-2E30-ACD2-185B06C0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4572000"/>
            <a:ext cx="11887200" cy="11447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30A0BC-0F21-DDD8-EF35-724F7BC1F124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A96F0-80EA-5048-C855-39A655810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838200"/>
            <a:ext cx="8657070" cy="2385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90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4D8BD-A6E4-7C33-158F-7843999F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3124200"/>
            <a:ext cx="10997999" cy="2910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8E086-77B5-6E90-B6E4-7BD13F75E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13865"/>
            <a:ext cx="3962400" cy="121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123895-C36C-AECF-13B2-46F19B360368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</p:spTree>
    <p:extLst>
      <p:ext uri="{BB962C8B-B14F-4D97-AF65-F5344CB8AC3E}">
        <p14:creationId xmlns:p14="http://schemas.microsoft.com/office/powerpoint/2010/main" val="36967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2BFC17-BC26-A8A1-8DF6-48CA6FF2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0" y="1574414"/>
            <a:ext cx="11674120" cy="50871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CB4B103-A22F-08AC-876E-E64825BF0B54}"/>
              </a:ext>
            </a:extLst>
          </p:cNvPr>
          <p:cNvSpPr/>
          <p:nvPr/>
        </p:nvSpPr>
        <p:spPr>
          <a:xfrm>
            <a:off x="1371600" y="708390"/>
            <a:ext cx="8919030" cy="706352"/>
          </a:xfrm>
          <a:prstGeom prst="wedgeRectCallout">
            <a:avLst>
              <a:gd name="adj1" fmla="val -30915"/>
              <a:gd name="adj2" fmla="val 1223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To consume messages, we need to write a Consumer configuration class file like this.</a:t>
            </a:r>
            <a:endParaRPr lang="en-US" sz="20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C526B-D4FC-00BE-A45D-A31FC1C3678C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58EAD-224B-4603-0A4D-E0661E8CD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1" y="1574414"/>
            <a:ext cx="3882570" cy="200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1CFD5D-4B6B-2505-612E-140BC6FF47E0}"/>
              </a:ext>
            </a:extLst>
          </p:cNvPr>
          <p:cNvCxnSpPr/>
          <p:nvPr/>
        </p:nvCxnSpPr>
        <p:spPr>
          <a:xfrm flipH="1">
            <a:off x="4230915" y="1981200"/>
            <a:ext cx="3200400" cy="80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EBE754-F053-787A-AC32-452326C8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7" y="2971800"/>
            <a:ext cx="11141405" cy="21566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2921614" y="1431692"/>
            <a:ext cx="6125632" cy="706352"/>
          </a:xfrm>
          <a:prstGeom prst="wedgeRectCallout">
            <a:avLst>
              <a:gd name="adj1" fmla="val -30125"/>
              <a:gd name="adj2" fmla="val 18948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Next, write a Listener to listen to the messages.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CC0E7-F4BB-B23E-A0E1-A1DA9E900C94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</p:spTree>
    <p:extLst>
      <p:ext uri="{BB962C8B-B14F-4D97-AF65-F5344CB8AC3E}">
        <p14:creationId xmlns:p14="http://schemas.microsoft.com/office/powerpoint/2010/main" val="11994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77F1-9748-C5D0-3AAA-D9D40B57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62200"/>
            <a:ext cx="10059881" cy="30633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0D5FF-E7A1-84A5-2645-6561FA60C4A7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</p:spTree>
    <p:extLst>
      <p:ext uri="{BB962C8B-B14F-4D97-AF65-F5344CB8AC3E}">
        <p14:creationId xmlns:p14="http://schemas.microsoft.com/office/powerpoint/2010/main" val="17820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91705</TotalTime>
  <Words>243</Words>
  <Application>Microsoft Office PowerPoint</Application>
  <PresentationFormat>Widescreen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9744</cp:revision>
  <dcterms:created xsi:type="dcterms:W3CDTF">2006-08-16T00:00:00Z</dcterms:created>
  <dcterms:modified xsi:type="dcterms:W3CDTF">2023-01-10T04:20:35Z</dcterms:modified>
</cp:coreProperties>
</file>