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83" r:id="rId2"/>
    <p:sldId id="484" r:id="rId3"/>
    <p:sldId id="485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6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4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94548" y="39135"/>
            <a:ext cx="29492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SSL, TLS, HTTPS Explained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F2BA7D-3D51-A789-017A-236C5B0BC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144960"/>
            <a:ext cx="7734300" cy="3474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64724"/>
            <a:ext cx="11788771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SSL (Secure Sockets Layer):</a:t>
            </a:r>
            <a:br>
              <a:rPr lang="en-US" sz="2000" b="0" i="0" dirty="0">
                <a:solidFill>
                  <a:srgbClr val="374151"/>
                </a:solidFill>
                <a:effectLst/>
              </a:rPr>
            </a:br>
            <a:endParaRPr lang="en-US" sz="2000" b="0" i="0" dirty="0">
              <a:solidFill>
                <a:srgbClr val="374151"/>
              </a:solidFill>
              <a:effectLst/>
            </a:endParaRPr>
          </a:p>
          <a:p>
            <a:r>
              <a:rPr lang="en-US" sz="2000" b="0" i="0" dirty="0">
                <a:solidFill>
                  <a:srgbClr val="374151"/>
                </a:solidFill>
                <a:effectLst/>
              </a:rPr>
              <a:t>Think of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SSL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as a special, protective layer that keeps your conversations with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websites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secure. When you visit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website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that uses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SSL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it's like having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private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encrypted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phone call with that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website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This means that any information you send or receive while browsing, like your passwords, credit card details, or personal messages, is scrambled into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secret code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that only you and the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website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can understand.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SSL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helps ensure that your data remains confidential and can't be easily intercepted by bad actors.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94548" y="39135"/>
            <a:ext cx="29492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SSL, TLS, HTTPS Explained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F2BA7D-3D51-A789-017A-236C5B0BC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71800"/>
            <a:ext cx="7848600" cy="35258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64724"/>
            <a:ext cx="11788771" cy="169277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TLS (Transport Layer Security):</a:t>
            </a:r>
            <a:br>
              <a:rPr lang="en-US" sz="2000" b="0" i="0" dirty="0">
                <a:solidFill>
                  <a:srgbClr val="374151"/>
                </a:solidFill>
                <a:effectLst/>
              </a:rPr>
            </a:br>
            <a:endParaRPr lang="en-US" sz="2000" b="0" i="0" dirty="0">
              <a:solidFill>
                <a:srgbClr val="374151"/>
              </a:solidFill>
              <a:effectLst/>
            </a:endParaRPr>
          </a:p>
          <a:p>
            <a:r>
              <a:rPr lang="en-US" sz="2000" b="0" i="0" dirty="0">
                <a:solidFill>
                  <a:srgbClr val="C00000"/>
                </a:solidFill>
                <a:effectLst/>
              </a:rPr>
              <a:t>TLS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is like an upgraded version of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SSL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It does the same job as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SSL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but it's newer and more secure. Just imagine that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TLS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is the latest and safest way to have that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private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encrypted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conversation with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website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Even though the term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TLS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is used now, people often still refer to it as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SSL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out of habit.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377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94548" y="39135"/>
            <a:ext cx="29492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SSL, TLS, HTTPS Explained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F2BA7D-3D51-A789-017A-236C5B0BC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772251"/>
            <a:ext cx="6781800" cy="30466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64724"/>
            <a:ext cx="11788771" cy="31700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 (Hypertext Transfer Protocol Secure):</a:t>
            </a:r>
            <a:br>
              <a:rPr lang="en-U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18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</a:rPr>
              <a:t>Now, imagine that "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HTTPS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" is a special tag on a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website's address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that tells you the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website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is using either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SSL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or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TLS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to keep your connection secure. Whenever you see "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HTTPS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" in the address bar of your browser, it means that the website has that extra layer of protection, like a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secure lock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, to keep your data safe. So, it's important to look for "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HTTPS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" when you're entering sensitive information online, like passwords or payment details, because it helps ensure that your data is being sent and received securely.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0" i="0" dirty="0">
              <a:solidFill>
                <a:srgbClr val="37415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</a:rPr>
              <a:t>In summary,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SSL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TLS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are like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security guards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that make sure your conversations with websites are private and secure, and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HTTPS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is the sign that shows you the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guard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is in place. Always look for "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HTTPS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" when sharing sensitive information online!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91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90989</TotalTime>
  <Words>358</Words>
  <Application>Microsoft Office PowerPoint</Application>
  <PresentationFormat>Widescreen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9796</cp:revision>
  <dcterms:created xsi:type="dcterms:W3CDTF">2006-08-16T00:00:00Z</dcterms:created>
  <dcterms:modified xsi:type="dcterms:W3CDTF">2023-08-17T13:00:23Z</dcterms:modified>
</cp:coreProperties>
</file>