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2057400" y="57090"/>
            <a:ext cx="822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Get and Select a Collection and Read a specific document using Java?</a:t>
            </a:r>
          </a:p>
        </p:txBody>
      </p:sp>
      <p:pic>
        <p:nvPicPr>
          <p:cNvPr id="1026" name="Picture 2" descr="Clip art,Line,Logo,Graphics #125924 - Free Icon Library">
            <a:extLst>
              <a:ext uri="{FF2B5EF4-FFF2-40B4-BE49-F238E27FC236}">
                <a16:creationId xmlns:a16="http://schemas.microsoft.com/office/drawing/2014/main" id="{0AFE49EA-CB32-D4DE-8BD4-1538F80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200400"/>
            <a:ext cx="2362200" cy="236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3CB1AF-28FF-CA5E-CF8A-E019E50266A0}"/>
              </a:ext>
            </a:extLst>
          </p:cNvPr>
          <p:cNvSpPr/>
          <p:nvPr/>
        </p:nvSpPr>
        <p:spPr>
          <a:xfrm>
            <a:off x="1600201" y="3771900"/>
            <a:ext cx="2209800" cy="121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48A00-C461-26AB-0269-37CEFE7E99B0}"/>
              </a:ext>
            </a:extLst>
          </p:cNvPr>
          <p:cNvCxnSpPr>
            <a:stCxn id="4" idx="6"/>
            <a:endCxn id="1026" idx="1"/>
          </p:cNvCxnSpPr>
          <p:nvPr/>
        </p:nvCxnSpPr>
        <p:spPr>
          <a:xfrm>
            <a:off x="3810001" y="4381500"/>
            <a:ext cx="457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072AE58-B658-DED5-ABCB-C82CCDDCD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82" y="2164030"/>
            <a:ext cx="10562235" cy="5791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93257</TotalTime>
  <Words>18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10003</cp:revision>
  <dcterms:created xsi:type="dcterms:W3CDTF">2006-08-16T00:00:00Z</dcterms:created>
  <dcterms:modified xsi:type="dcterms:W3CDTF">2023-03-28T08:32:18Z</dcterms:modified>
</cp:coreProperties>
</file>