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74" r:id="rId2"/>
    <p:sldId id="475" r:id="rId3"/>
    <p:sldId id="476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291" autoAdjust="0"/>
  </p:normalViewPr>
  <p:slideViewPr>
    <p:cSldViewPr>
      <p:cViewPr varScale="1">
        <p:scale>
          <a:sx n="72" d="100"/>
          <a:sy n="72" d="100"/>
        </p:scale>
        <p:origin x="1123" y="7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10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5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8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429000" y="60125"/>
            <a:ext cx="4953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Caching Simplified: Your Quick Data Shortcut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630481"/>
            <a:ext cx="11963399" cy="101566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Imagine you have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favorite snack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like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cookies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that you enjoy eating regularly. Now, instead of going all the way to the store every time you want some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cookies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you decide to keep a small supply of them in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special drawer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 your kitchen.</a:t>
            </a:r>
            <a:endParaRPr lang="en-US" sz="3200" dirty="0">
              <a:solidFill>
                <a:srgbClr val="374151"/>
              </a:solidFill>
            </a:endParaRPr>
          </a:p>
        </p:txBody>
      </p:sp>
      <p:pic>
        <p:nvPicPr>
          <p:cNvPr id="7" name="Picture 4" descr="Download Royaltyfree Man Drawing Cartoon Free Photo PNG HQ PNG Image |  FreePNGImg">
            <a:extLst>
              <a:ext uri="{FF2B5EF4-FFF2-40B4-BE49-F238E27FC236}">
                <a16:creationId xmlns:a16="http://schemas.microsoft.com/office/drawing/2014/main" id="{C0E1E038-DE3B-7EE1-2F65-42B979003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6" y="4035190"/>
            <a:ext cx="1967937" cy="257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AAE82A-99B4-2A21-1553-0D076F462ADC}"/>
              </a:ext>
            </a:extLst>
          </p:cNvPr>
          <p:cNvSpPr txBox="1"/>
          <p:nvPr/>
        </p:nvSpPr>
        <p:spPr>
          <a:xfrm>
            <a:off x="8704014" y="3106705"/>
            <a:ext cx="1066800" cy="47000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Store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C0E2D5-1AC1-54A0-18A0-2AF595EBD528}"/>
              </a:ext>
            </a:extLst>
          </p:cNvPr>
          <p:cNvCxnSpPr/>
          <p:nvPr/>
        </p:nvCxnSpPr>
        <p:spPr>
          <a:xfrm>
            <a:off x="1676400" y="6019800"/>
            <a:ext cx="487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Summer Snack Sales Heat Up - CStore Decisions">
            <a:extLst>
              <a:ext uri="{FF2B5EF4-FFF2-40B4-BE49-F238E27FC236}">
                <a16:creationId xmlns:a16="http://schemas.microsoft.com/office/drawing/2014/main" id="{682D75C4-1602-B690-AB2C-A6BC17A6C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467" y="3664910"/>
            <a:ext cx="4610948" cy="299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nack drawers that accommodate EVERY craving... These drawers are deep and  so we used deep drawer binz to take advantage of t… | Snacks, Home  organisation, Cravings">
            <a:extLst>
              <a:ext uri="{FF2B5EF4-FFF2-40B4-BE49-F238E27FC236}">
                <a16:creationId xmlns:a16="http://schemas.microsoft.com/office/drawing/2014/main" id="{D5E07E0F-73F5-7260-9873-30C481952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586" y="2641693"/>
            <a:ext cx="2455614" cy="268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A5BBE8-6074-15D8-DDFF-F9C56128F7EF}"/>
              </a:ext>
            </a:extLst>
          </p:cNvPr>
          <p:cNvSpPr txBox="1"/>
          <p:nvPr/>
        </p:nvSpPr>
        <p:spPr>
          <a:xfrm>
            <a:off x="2840286" y="2207147"/>
            <a:ext cx="2684214" cy="33855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Kitchen Drawer with Snacks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919FD4-FA16-D446-35F2-10E7D405A02D}"/>
              </a:ext>
            </a:extLst>
          </p:cNvPr>
          <p:cNvCxnSpPr/>
          <p:nvPr/>
        </p:nvCxnSpPr>
        <p:spPr>
          <a:xfrm flipV="1">
            <a:off x="1828800" y="3352800"/>
            <a:ext cx="1011486" cy="838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4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429000" y="60125"/>
            <a:ext cx="4953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Caching Simplified: Your Quick Data Shortcut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630481"/>
            <a:ext cx="11963399" cy="255454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C00000"/>
                </a:solidFill>
                <a:effectLst/>
              </a:rPr>
              <a:t>Cookies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: 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These are like pieces of 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information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 or 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data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 that your computer or device uses. It could be a webpage you visit often, images, videos, or anything else your device needs from the internet.</a:t>
            </a:r>
            <a:br>
              <a:rPr lang="en-US" sz="1600" b="0" i="0" dirty="0">
                <a:solidFill>
                  <a:srgbClr val="374151"/>
                </a:solidFill>
                <a:effectLst/>
              </a:rPr>
            </a:br>
            <a:endParaRPr lang="en-US" sz="1600" b="0" i="0" dirty="0">
              <a:solidFill>
                <a:srgbClr val="374151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C00000"/>
                </a:solidFill>
                <a:effectLst/>
              </a:rPr>
              <a:t>Your Kitchen Drawer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: 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This is the "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cache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." It's a special place where your computer stores a copy of the 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data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 it frequently uses.</a:t>
            </a:r>
            <a:br>
              <a:rPr lang="en-US" sz="1600" b="0" i="0" dirty="0">
                <a:solidFill>
                  <a:srgbClr val="374151"/>
                </a:solidFill>
                <a:effectLst/>
              </a:rPr>
            </a:br>
            <a:endParaRPr lang="en-US" sz="1600" b="0" i="0" dirty="0">
              <a:solidFill>
                <a:srgbClr val="374151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C00000"/>
                </a:solidFill>
                <a:effectLst/>
              </a:rPr>
              <a:t>Going to the Store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: 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Think of this as 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fetching data 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from the 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internet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. It takes time because your computer has to reach out to a distant place (like a website's server) to get the 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data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.</a:t>
            </a:r>
            <a:br>
              <a:rPr lang="en-US" sz="1600" b="0" i="0" dirty="0">
                <a:solidFill>
                  <a:srgbClr val="374151"/>
                </a:solidFill>
                <a:effectLst/>
              </a:rPr>
            </a:br>
            <a:endParaRPr lang="en-US" sz="1600" b="0" i="0" dirty="0">
              <a:solidFill>
                <a:srgbClr val="C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C00000"/>
                </a:solidFill>
                <a:effectLst/>
              </a:rPr>
              <a:t>Having Cookies in the Drawer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: 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When you've got 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cookies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 in your 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kitchen drawer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, you can quickly grab them without going to the 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store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. Similarly, when your computer has data in its 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cache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, it can quickly access that 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data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 without going to the 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internet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02E541-BEC7-27DD-08D2-0B142A0BE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402419"/>
            <a:ext cx="8397968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2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429000" y="60125"/>
            <a:ext cx="4953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Caching Simplified: Your Quick Data Shortcut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630481"/>
            <a:ext cx="11963399" cy="101566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So,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cache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like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handy drawer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where your computer keeps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frequently used information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to save time and make things work faster. Just as having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cookies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in your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kitchen drawer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means you can satisfy your snack craving faster, having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cache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means your computer can access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information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more quickly when you need it.</a:t>
            </a:r>
            <a:endParaRPr lang="en-US" sz="3200" dirty="0">
              <a:solidFill>
                <a:srgbClr val="37415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7101D9-6DDE-A3AC-159F-AAB8A8A4C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198" y="2094770"/>
            <a:ext cx="10786679" cy="447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7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91548</TotalTime>
  <Words>297</Words>
  <Application>Microsoft Office PowerPoint</Application>
  <PresentationFormat>Widescreen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Söhne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9836</cp:revision>
  <dcterms:created xsi:type="dcterms:W3CDTF">2006-08-16T00:00:00Z</dcterms:created>
  <dcterms:modified xsi:type="dcterms:W3CDTF">2023-09-26T03:00:33Z</dcterms:modified>
</cp:coreProperties>
</file>