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4" r:id="rId2"/>
    <p:sldId id="475" r:id="rId3"/>
    <p:sldId id="476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73" d="100"/>
          <a:sy n="73" d="100"/>
        </p:scale>
        <p:origin x="1090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70788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super-fast storage place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things you use often. It's like having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small shelf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right next to your desk where you keep your most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frequently used items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6" y="4035190"/>
            <a:ext cx="1967937" cy="25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E82A-99B4-2A21-1553-0D076F462ADC}"/>
              </a:ext>
            </a:extLst>
          </p:cNvPr>
          <p:cNvSpPr txBox="1"/>
          <p:nvPr/>
        </p:nvSpPr>
        <p:spPr>
          <a:xfrm>
            <a:off x="8344630" y="1745614"/>
            <a:ext cx="2471455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Big Storage Room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619E8-DDFD-00F5-8CC8-C60458A1A61F}"/>
              </a:ext>
            </a:extLst>
          </p:cNvPr>
          <p:cNvCxnSpPr>
            <a:cxnSpLocks/>
          </p:cNvCxnSpPr>
          <p:nvPr/>
        </p:nvCxnSpPr>
        <p:spPr>
          <a:xfrm flipH="1">
            <a:off x="1752600" y="3962400"/>
            <a:ext cx="76200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0E2D5-1AC1-54A0-18A0-2AF595EBD528}"/>
              </a:ext>
            </a:extLst>
          </p:cNvPr>
          <p:cNvCxnSpPr>
            <a:cxnSpLocks/>
          </p:cNvCxnSpPr>
          <p:nvPr/>
        </p:nvCxnSpPr>
        <p:spPr>
          <a:xfrm>
            <a:off x="1676400" y="6019800"/>
            <a:ext cx="6248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A5BBE8-6074-15D8-DDFF-F9C56128F7EF}"/>
              </a:ext>
            </a:extLst>
          </p:cNvPr>
          <p:cNvSpPr txBox="1"/>
          <p:nvPr/>
        </p:nvSpPr>
        <p:spPr>
          <a:xfrm>
            <a:off x="2667000" y="2024948"/>
            <a:ext cx="325571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Small Shelf with books and Toys</a:t>
            </a:r>
          </a:p>
        </p:txBody>
      </p:sp>
      <p:pic>
        <p:nvPicPr>
          <p:cNvPr id="8" name="Picture 2" descr="SPYDER CRAFT Toy Storage Organizer with Bookcase, Kid's Multi Shelf Cubby  for Books,Toys, Storage Organizer for Boys, Girls Play Room/Bedroom Color :  White : Amazon.in: Home &amp; Kitchen">
            <a:extLst>
              <a:ext uri="{FF2B5EF4-FFF2-40B4-BE49-F238E27FC236}">
                <a16:creationId xmlns:a16="http://schemas.microsoft.com/office/drawing/2014/main" id="{B0FCCDC9-C88E-48BE-9805-88A46E8D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23" y="2498114"/>
            <a:ext cx="3175281" cy="317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 Store Room Design Ideas - For The Perfect Storage Space In Your House">
            <a:extLst>
              <a:ext uri="{FF2B5EF4-FFF2-40B4-BE49-F238E27FC236}">
                <a16:creationId xmlns:a16="http://schemas.microsoft.com/office/drawing/2014/main" id="{364BC843-DEEB-E384-A649-4681555A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64" y="2376424"/>
            <a:ext cx="2754410" cy="413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493189"/>
            <a:ext cx="11963399" cy="230832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Faster Access: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When you need something, like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book or a toy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instead of going to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big storage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room (which is slower), you check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little shelf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first. If it's there, great! You can grab it quickly.</a:t>
            </a:r>
            <a:br>
              <a:rPr lang="en-US" sz="1800" b="0" i="0" dirty="0">
                <a:solidFill>
                  <a:srgbClr val="374151"/>
                </a:solidFill>
                <a:effectLst/>
              </a:rPr>
            </a:b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Limited Space: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But, here's the catch: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shelf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quite small, so you can't keep everything there. You have to choose only the most important or commonly used stuff to put on it.</a:t>
            </a:r>
            <a:br>
              <a:rPr lang="en-US" sz="1800" b="0" i="0" dirty="0">
                <a:solidFill>
                  <a:srgbClr val="374151"/>
                </a:solidFill>
                <a:effectLst/>
              </a:rPr>
            </a:b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Regular Updates: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You also need to pay attention to what's on your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shelf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If you stop using something or if you get a new favorite, you should replace items on the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shelf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accordingly.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FA09B-3FD5-D41E-BC06-E2C2D684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844313"/>
            <a:ext cx="8496301" cy="39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132343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tech world,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similar. It's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super-fast storage area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your computer or a server that keeps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frequently used information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handy. It helps your computer run faster because it doesn't have to search through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big storage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places every time it needs something. But, just like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shelf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it has limited space, so it can't keep everything, and it needs regular updates to stay useful.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7943E-6E2F-9CF3-87D3-30EFD128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94411"/>
            <a:ext cx="9067800" cy="41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91544</TotalTime>
  <Words>269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9842</cp:revision>
  <dcterms:created xsi:type="dcterms:W3CDTF">2006-08-16T00:00:00Z</dcterms:created>
  <dcterms:modified xsi:type="dcterms:W3CDTF">2023-09-26T03:40:45Z</dcterms:modified>
</cp:coreProperties>
</file>