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5" r:id="rId3"/>
    <p:sldId id="483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XML: A Simple Guide for Beginners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2921168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stands for "</a:t>
            </a:r>
            <a:r>
              <a:rPr lang="en-US" sz="2000" b="0" i="0" dirty="0" err="1">
                <a:solidFill>
                  <a:srgbClr val="C00000"/>
                </a:solidFill>
                <a:effectLst/>
                <a:latin typeface="Söhne"/>
              </a:rPr>
              <a:t>eXtensible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 Markup Language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is a way to structure and organize data so that computers can understand and work with it easily.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Think of </a:t>
            </a:r>
            <a:r>
              <a:rPr lang="en-US" sz="2000" dirty="0">
                <a:solidFill>
                  <a:srgbClr val="C00000"/>
                </a:solidFill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a language that both humans and machines can read. It's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set of rules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how information should be presented.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27192" y="577210"/>
            <a:ext cx="11788771" cy="6232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Here's a simple way to understand </a:t>
            </a:r>
            <a:r>
              <a:rPr lang="en-US" sz="1900" b="1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	Imagine you have a notebook where you want to write down information about your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favorite books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. You decide to create a structured format so that anyone who looks at your notebook can quickly understand the details about each book. This format might look like this:</a:t>
            </a:r>
          </a:p>
          <a:p>
            <a:pPr algn="l"/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endParaRPr lang="en-US" sz="1900" dirty="0">
              <a:solidFill>
                <a:srgbClr val="374151"/>
              </a:solidFill>
              <a:latin typeface="Söhne"/>
            </a:endParaRPr>
          </a:p>
          <a:p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In this example, the information about a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book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is enclosed in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tags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like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&lt;book&gt;, &lt;title&gt;, &lt;author&gt;, and so on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. The data is organized in a way that's easy to follow. You can add more books by following the same structure.</a:t>
            </a:r>
          </a:p>
          <a:p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Now, let's break it down:</a:t>
            </a:r>
          </a:p>
          <a:p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&lt;book&gt; is like a container for all the book's information.</a:t>
            </a:r>
          </a:p>
          <a:p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&lt;title&gt;, &lt;author&gt;, &lt;genre&gt;, and &lt;year&gt; are like labels for different pieces of data.</a:t>
            </a:r>
            <a:b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9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So, </a:t>
            </a:r>
            <a:r>
              <a:rPr lang="en-US" sz="1900" b="0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Söhne"/>
              </a:rPr>
              <a:t> helps you create a consistent structure for your data, making it easy for computers to understand and process.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8FB535-5735-8987-804C-F7D2C2AE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86000"/>
            <a:ext cx="5433531" cy="16384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C7424-7307-D278-F7A2-267D522BE554}"/>
              </a:ext>
            </a:extLst>
          </p:cNvPr>
          <p:cNvSpPr/>
          <p:nvPr/>
        </p:nvSpPr>
        <p:spPr>
          <a:xfrm>
            <a:off x="32766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XML: A Simple Guide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9093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1981200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useful in various applications, from web development to data exchange between different software systems. For example, when you visit a website, the data that displays on the page may be structured using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Or, when you share data between different software programs, they might use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ensure that the data is organized and understandable by both sides.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summary,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language for structuring data in a way that's clear and organized, making it easy for computers to process and understand. Just like your notebook helps you keep track of your favorite books,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XML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helps computers keep track of information.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87966-2E1A-5B48-0FBC-BCFDBF7F3DBD}"/>
              </a:ext>
            </a:extLst>
          </p:cNvPr>
          <p:cNvSpPr/>
          <p:nvPr/>
        </p:nvSpPr>
        <p:spPr>
          <a:xfrm>
            <a:off x="3276600" y="57090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XML: A Simple Guide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91346</TotalTime>
  <Words>375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9831</cp:revision>
  <dcterms:created xsi:type="dcterms:W3CDTF">2006-08-16T00:00:00Z</dcterms:created>
  <dcterms:modified xsi:type="dcterms:W3CDTF">2023-11-29T08:52:29Z</dcterms:modified>
</cp:coreProperties>
</file>