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83" r:id="rId2"/>
    <p:sldId id="484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8475"/>
            <a:ext cx="4876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URI Explained Simply: Your Internet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125414" y="1981200"/>
            <a:ext cx="11788771" cy="3170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URI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which stands for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Uniform Resource Identifier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," is like an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address for things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on the internet. Think of it as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set of directions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that tell your computer or device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where to find something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online, just like an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address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helps you find a specific house or location.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URI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can come in different forms, like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 address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URL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) that you type into your browser to visit a website, or it could be a path to a specific file or resource on the internet, like a picture or a document.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a nutshell,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URI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helps your computer understand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where to go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what to fetch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when you want to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access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something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on the internet, making it possible for you to browse websites, watch videos, and access all sorts of online content with ease.</a:t>
            </a:r>
          </a:p>
        </p:txBody>
      </p:sp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8475"/>
            <a:ext cx="4876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URI Explained Simply: Your Internet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710501"/>
            <a:ext cx="11788771" cy="58477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rgbClr val="C00000"/>
                </a:solidFill>
                <a:effectLst/>
                <a:latin typeface="Söhne"/>
              </a:rPr>
              <a:t>Example of a URI:</a:t>
            </a:r>
          </a:p>
          <a:p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URI:  </a:t>
            </a:r>
            <a:r>
              <a:rPr lang="en-US" sz="22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https://</a:t>
            </a:r>
            <a:r>
              <a:rPr lang="en-US" sz="2200" b="1" i="0" dirty="0">
                <a:solidFill>
                  <a:srgbClr val="002060"/>
                </a:solidFill>
                <a:effectLst/>
                <a:latin typeface="Söhne"/>
              </a:rPr>
              <a:t>www.google.com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en-US" sz="2200" b="1" i="0" dirty="0">
                <a:solidFill>
                  <a:srgbClr val="00B050"/>
                </a:solidFill>
                <a:effectLst/>
                <a:latin typeface="Söhne"/>
              </a:rPr>
              <a:t>page1</a:t>
            </a:r>
          </a:p>
          <a:p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In this example:</a:t>
            </a:r>
          </a:p>
          <a:p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- `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https://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` is the scheme or protocol, indicating that we are using the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Söhne"/>
              </a:rPr>
              <a:t>Hypertext Transfer Protocol Secure (HTTPS)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to access the resource.</a:t>
            </a:r>
          </a:p>
          <a:p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- `</a:t>
            </a:r>
            <a:r>
              <a:rPr lang="en-US" sz="2200" b="1" i="0" dirty="0">
                <a:solidFill>
                  <a:srgbClr val="002060"/>
                </a:solidFill>
                <a:effectLst/>
                <a:latin typeface="Söhne"/>
              </a:rPr>
              <a:t>www. google.com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` is the domain or host name, specifying the location of the resource on the internet.</a:t>
            </a:r>
            <a:b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en-US" sz="2200" b="1" i="0" dirty="0">
                <a:solidFill>
                  <a:srgbClr val="00B050"/>
                </a:solidFill>
                <a:effectLst/>
                <a:latin typeface="Söhne"/>
              </a:rPr>
              <a:t>`/page1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` is the path, indicating the specific page or resource we want to access on the website.</a:t>
            </a:r>
          </a:p>
          <a:p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So, when you enter this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Söhne"/>
              </a:rPr>
              <a:t>URI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 into your web browser, it tells the browser to use the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Söhne"/>
              </a:rPr>
              <a:t>HTTPS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Söhne"/>
              </a:rPr>
              <a:t>protocol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 to go to the website hosted at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Söhne"/>
              </a:rPr>
              <a:t>www.google.com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and navigate to the "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Söhne"/>
              </a:rPr>
              <a:t>page1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" resource. This is how your browser knows where to find and display the web page you're looking for.</a:t>
            </a:r>
          </a:p>
        </p:txBody>
      </p:sp>
    </p:spTree>
    <p:extLst>
      <p:ext uri="{BB962C8B-B14F-4D97-AF65-F5344CB8AC3E}">
        <p14:creationId xmlns:p14="http://schemas.microsoft.com/office/powerpoint/2010/main" val="17178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91163</TotalTime>
  <Words>324</Words>
  <Application>Microsoft Office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9813</cp:revision>
  <dcterms:created xsi:type="dcterms:W3CDTF">2006-08-16T00:00:00Z</dcterms:created>
  <dcterms:modified xsi:type="dcterms:W3CDTF">2023-11-10T03:52:38Z</dcterms:modified>
</cp:coreProperties>
</file>