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310217" y="42278"/>
            <a:ext cx="9571566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Get and Select a Collection and delete one document in the collection using Java?</a:t>
            </a:r>
          </a:p>
        </p:txBody>
      </p:sp>
      <p:pic>
        <p:nvPicPr>
          <p:cNvPr id="1026" name="Picture 2" descr="Clip art,Line,Logo,Graphics #125924 - Free Icon Library">
            <a:extLst>
              <a:ext uri="{FF2B5EF4-FFF2-40B4-BE49-F238E27FC236}">
                <a16:creationId xmlns:a16="http://schemas.microsoft.com/office/drawing/2014/main" id="{0AFE49EA-CB32-D4DE-8BD4-1538F801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282" y="2971800"/>
            <a:ext cx="2362200" cy="2362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3CB1AF-28FF-CA5E-CF8A-E019E50266A0}"/>
              </a:ext>
            </a:extLst>
          </p:cNvPr>
          <p:cNvSpPr/>
          <p:nvPr/>
        </p:nvSpPr>
        <p:spPr>
          <a:xfrm>
            <a:off x="1645483" y="3543300"/>
            <a:ext cx="2209800" cy="1219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48A00-C461-26AB-0269-37CEFE7E99B0}"/>
              </a:ext>
            </a:extLst>
          </p:cNvPr>
          <p:cNvCxnSpPr>
            <a:stCxn id="4" idx="6"/>
            <a:endCxn id="1026" idx="1"/>
          </p:cNvCxnSpPr>
          <p:nvPr/>
        </p:nvCxnSpPr>
        <p:spPr>
          <a:xfrm>
            <a:off x="3855283" y="4152900"/>
            <a:ext cx="4571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AA88920-3B64-288F-C255-73A4C4F71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05000"/>
            <a:ext cx="9990686" cy="6477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93128</TotalTime>
  <Words>20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10006</cp:revision>
  <dcterms:created xsi:type="dcterms:W3CDTF">2006-08-16T00:00:00Z</dcterms:created>
  <dcterms:modified xsi:type="dcterms:W3CDTF">2023-04-06T02:13:35Z</dcterms:modified>
</cp:coreProperties>
</file>