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669643" y="37086"/>
            <a:ext cx="212155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API Token Authentication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22A68-F534-4EE1-A181-E0539356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8" y="500805"/>
            <a:ext cx="4558243" cy="220191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8865D-7809-4D28-8E06-3437B01F5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514600"/>
            <a:ext cx="3942622" cy="2350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35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84432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9441</cp:revision>
  <dcterms:created xsi:type="dcterms:W3CDTF">2006-08-16T00:00:00Z</dcterms:created>
  <dcterms:modified xsi:type="dcterms:W3CDTF">2021-03-19T04:20:43Z</dcterms:modified>
</cp:coreProperties>
</file>