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42AF50-7569-4ED9-B9AC-9F7E82B4507E}"/>
              </a:ext>
            </a:extLst>
          </p:cNvPr>
          <p:cNvSpPr/>
          <p:nvPr/>
        </p:nvSpPr>
        <p:spPr>
          <a:xfrm>
            <a:off x="3429000" y="37086"/>
            <a:ext cx="2350157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Bearer Token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225AA-27FB-46E0-BD60-1F7E98601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813400"/>
            <a:ext cx="5013440" cy="1846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B0EEC-B217-468F-8752-00DFBC67B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047144"/>
            <a:ext cx="6144482" cy="61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87379-CB38-4F7D-A2F1-21B64D6C911F}"/>
              </a:ext>
            </a:extLst>
          </p:cNvPr>
          <p:cNvSpPr/>
          <p:nvPr/>
        </p:nvSpPr>
        <p:spPr>
          <a:xfrm>
            <a:off x="92345" y="617537"/>
            <a:ext cx="8899255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</a:rPr>
              <a:t>Bearer Authentication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. ... The name “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</a:rPr>
              <a:t>Bearer authentication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” can be understood as “give access to the 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</a:rPr>
              <a:t>bearer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 of this 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</a:rPr>
              <a:t>token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.” The </a:t>
            </a:r>
            <a:r>
              <a:rPr lang="en-US" sz="1400" b="1" dirty="0">
                <a:solidFill>
                  <a:srgbClr val="202124"/>
                </a:solidFill>
                <a:latin typeface="arial" panose="020B0604020202020204" pitchFamily="34" charset="0"/>
              </a:rPr>
              <a:t>bearer token</a:t>
            </a: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</a:rPr>
              <a:t> is a cryptic string, usually generated by the server in response to a login request.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5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84394</TotalTime>
  <Words>48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9447</cp:revision>
  <dcterms:created xsi:type="dcterms:W3CDTF">2006-08-16T00:00:00Z</dcterms:created>
  <dcterms:modified xsi:type="dcterms:W3CDTF">2021-03-22T04:32:52Z</dcterms:modified>
</cp:coreProperties>
</file>