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60"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52767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37512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8061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1AA57-4071-4FC9-B184-208BADF0ED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425943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1AA57-4071-4FC9-B184-208BADF0ED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2880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1AA57-4071-4FC9-B184-208BADF0ED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97630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1AA57-4071-4FC9-B184-208BADF0EDDB}"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3309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1AA57-4071-4FC9-B184-208BADF0EDDB}"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01700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1AA57-4071-4FC9-B184-208BADF0EDDB}"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16009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74409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11AA57-4071-4FC9-B184-208BADF0ED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360A5-9C52-4DB6-AA91-CC938441FE6E}" type="slidenum">
              <a:rPr lang="en-US" smtClean="0"/>
              <a:t>‹#›</a:t>
            </a:fld>
            <a:endParaRPr lang="en-US"/>
          </a:p>
        </p:txBody>
      </p:sp>
    </p:spTree>
    <p:extLst>
      <p:ext uri="{BB962C8B-B14F-4D97-AF65-F5344CB8AC3E}">
        <p14:creationId xmlns:p14="http://schemas.microsoft.com/office/powerpoint/2010/main" val="24534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AA57-4071-4FC9-B184-208BADF0EDDB}"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360A5-9C52-4DB6-AA91-CC938441FE6E}" type="slidenum">
              <a:rPr lang="en-US" smtClean="0"/>
              <a:t>‹#›</a:t>
            </a:fld>
            <a:endParaRPr lang="en-US"/>
          </a:p>
        </p:txBody>
      </p:sp>
    </p:spTree>
    <p:extLst>
      <p:ext uri="{BB962C8B-B14F-4D97-AF65-F5344CB8AC3E}">
        <p14:creationId xmlns:p14="http://schemas.microsoft.com/office/powerpoint/2010/main" val="26477301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howtodoinjava.com/automation/lombok-eclipse-installation-exampl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2" name="Rectangle 1">
            <a:extLst>
              <a:ext uri="{FF2B5EF4-FFF2-40B4-BE49-F238E27FC236}">
                <a16:creationId xmlns:a16="http://schemas.microsoft.com/office/drawing/2014/main" id="{05067CD8-8A9B-4564-91D8-2DB954EA9C3C}"/>
              </a:ext>
            </a:extLst>
          </p:cNvPr>
          <p:cNvSpPr/>
          <p:nvPr/>
        </p:nvSpPr>
        <p:spPr>
          <a:xfrm>
            <a:off x="135987" y="2194560"/>
            <a:ext cx="11920024" cy="19835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is very handy tool for minimizing the boilerplate code as well as providing lot’s of other features such as lazy loading, thread safety or immutability. This is the reason it becoming very popular among the developer community.</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is a open source library (basically a standalone jar) which is capable of doing magic in automating the boilerplate code generation for any java class. So if Lombok is in classpath, it can easily get rid of all the getters &amp; setters methods, class constructors, hashcode and equals methods and many more by just adding couple of annotations the class.</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30463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7321A7-D2B8-4F46-9A35-BD949FCA323A}"/>
              </a:ext>
            </a:extLst>
          </p:cNvPr>
          <p:cNvSpPr txBox="1"/>
          <p:nvPr/>
        </p:nvSpPr>
        <p:spPr>
          <a:xfrm>
            <a:off x="3235088" y="30398"/>
            <a:ext cx="5721823"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400" dirty="0"/>
              <a:t>Lombok Introduction and Eclipse Installation</a:t>
            </a:r>
          </a:p>
        </p:txBody>
      </p:sp>
      <p:sp>
        <p:nvSpPr>
          <p:cNvPr id="3" name="Rectangle 2">
            <a:extLst>
              <a:ext uri="{FF2B5EF4-FFF2-40B4-BE49-F238E27FC236}">
                <a16:creationId xmlns:a16="http://schemas.microsoft.com/office/drawing/2014/main" id="{710B8888-9405-44D1-A6AD-BE00F957EC3F}"/>
              </a:ext>
            </a:extLst>
          </p:cNvPr>
          <p:cNvSpPr/>
          <p:nvPr/>
        </p:nvSpPr>
        <p:spPr>
          <a:xfrm>
            <a:off x="236806" y="1190172"/>
            <a:ext cx="11718387" cy="5080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anose="05000000000000000000" pitchFamily="2" charset="2"/>
              <a:buChar char="ü"/>
            </a:pPr>
            <a:r>
              <a:rPr lang="en-US" dirty="0"/>
              <a:t>We all have to generate this java bean pattern heavily in day to day work and it has become so popular that all the IDEs have given feature to generate the Getters and Setters – but once generated by IDE, the issue is we need to carry those code in whole lifetime of the project and we need to maintain those and it also increases the line of code of the whole project. With Lombok, we need to add few annotations in the class and we are done. To generate Setters and Getters we need to just add </a:t>
            </a:r>
            <a:r>
              <a:rPr lang="en-US" dirty="0">
                <a:solidFill>
                  <a:srgbClr val="C00000"/>
                </a:solidFill>
              </a:rPr>
              <a:t>@Getter </a:t>
            </a:r>
            <a:r>
              <a:rPr lang="en-US" dirty="0"/>
              <a:t>and </a:t>
            </a:r>
            <a:r>
              <a:rPr lang="en-US" dirty="0">
                <a:solidFill>
                  <a:srgbClr val="C00000"/>
                </a:solidFill>
              </a:rPr>
              <a:t>@Setter </a:t>
            </a:r>
            <a:r>
              <a:rPr lang="en-US" dirty="0"/>
              <a:t>at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Lombok can easily generate the constructors, both no arguments and with fields. We need to add annotation </a:t>
            </a:r>
            <a:r>
              <a:rPr lang="en-US" dirty="0">
                <a:solidFill>
                  <a:srgbClr val="C00000"/>
                </a:solidFill>
              </a:rPr>
              <a:t>@</a:t>
            </a:r>
            <a:r>
              <a:rPr lang="en-US" dirty="0" err="1">
                <a:solidFill>
                  <a:srgbClr val="C00000"/>
                </a:solidFill>
              </a:rPr>
              <a:t>NoArgsConstructor</a:t>
            </a:r>
            <a:r>
              <a:rPr lang="en-US" dirty="0">
                <a:solidFill>
                  <a:srgbClr val="C00000"/>
                </a:solidFill>
              </a:rPr>
              <a:t> </a:t>
            </a:r>
            <a:r>
              <a:rPr lang="en-US" dirty="0"/>
              <a:t>to generate the implicit no-argument constructor and </a:t>
            </a:r>
            <a:r>
              <a:rPr lang="en-US" dirty="0">
                <a:solidFill>
                  <a:srgbClr val="C00000"/>
                </a:solidFill>
              </a:rPr>
              <a:t>@</a:t>
            </a:r>
            <a:r>
              <a:rPr lang="en-US" dirty="0" err="1">
                <a:solidFill>
                  <a:srgbClr val="C00000"/>
                </a:solidFill>
              </a:rPr>
              <a:t>RequiredArgsConstructor</a:t>
            </a:r>
            <a:r>
              <a:rPr lang="en-US" dirty="0">
                <a:solidFill>
                  <a:srgbClr val="C00000"/>
                </a:solidFill>
              </a:rPr>
              <a:t> </a:t>
            </a:r>
            <a:r>
              <a:rPr lang="en-US" dirty="0"/>
              <a:t>to add required field constructor.</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Also, to make a field required, we need to add </a:t>
            </a:r>
            <a:r>
              <a:rPr lang="en-US" dirty="0">
                <a:solidFill>
                  <a:srgbClr val="C00000"/>
                </a:solidFill>
              </a:rPr>
              <a:t>@</a:t>
            </a:r>
            <a:r>
              <a:rPr lang="en-US" dirty="0" err="1">
                <a:solidFill>
                  <a:srgbClr val="C00000"/>
                </a:solidFill>
              </a:rPr>
              <a:t>NonNull</a:t>
            </a:r>
            <a:r>
              <a:rPr lang="en-US" dirty="0">
                <a:solidFill>
                  <a:srgbClr val="C00000"/>
                </a:solidFill>
              </a:rPr>
              <a:t> </a:t>
            </a:r>
            <a:r>
              <a:rPr lang="en-US" dirty="0"/>
              <a:t>in the field</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default implementation of these methods by adding annotations </a:t>
            </a:r>
            <a:r>
              <a:rPr lang="en-US" dirty="0">
                <a:solidFill>
                  <a:srgbClr val="C00000"/>
                </a:solidFill>
              </a:rPr>
              <a:t>@</a:t>
            </a:r>
            <a:r>
              <a:rPr lang="en-US" dirty="0" err="1">
                <a:solidFill>
                  <a:srgbClr val="C00000"/>
                </a:solidFill>
              </a:rPr>
              <a:t>ToString</a:t>
            </a:r>
            <a:r>
              <a:rPr lang="en-US" dirty="0">
                <a:solidFill>
                  <a:srgbClr val="C00000"/>
                </a:solidFill>
              </a:rPr>
              <a:t> </a:t>
            </a:r>
            <a:r>
              <a:rPr lang="en-US" dirty="0"/>
              <a:t>and </a:t>
            </a:r>
            <a:r>
              <a:rPr lang="en-US" dirty="0">
                <a:solidFill>
                  <a:srgbClr val="C00000"/>
                </a:solidFill>
              </a:rPr>
              <a:t>@</a:t>
            </a:r>
            <a:r>
              <a:rPr lang="en-US" dirty="0" err="1">
                <a:solidFill>
                  <a:srgbClr val="C00000"/>
                </a:solidFill>
              </a:rPr>
              <a:t>EqualsAndHashCode</a:t>
            </a:r>
            <a:r>
              <a:rPr lang="en-US" dirty="0">
                <a:solidFill>
                  <a:srgbClr val="C00000"/>
                </a:solidFill>
              </a:rPr>
              <a:t> </a:t>
            </a:r>
            <a:r>
              <a:rPr lang="en-US" dirty="0"/>
              <a:t>in the class level.</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can easily add builder pattern in our code using Lombok. We don’t have to write separate builder class. Lombok will generate the builder along with fluent setter-like methods by simply adding the </a:t>
            </a:r>
            <a:r>
              <a:rPr lang="en-US" dirty="0">
                <a:solidFill>
                  <a:srgbClr val="C00000"/>
                </a:solidFill>
              </a:rPr>
              <a:t>@Builder </a:t>
            </a:r>
            <a:r>
              <a:rPr lang="en-US" dirty="0"/>
              <a:t>annotation in the class level</a:t>
            </a:r>
          </a:p>
        </p:txBody>
      </p:sp>
    </p:spTree>
    <p:extLst>
      <p:ext uri="{BB962C8B-B14F-4D97-AF65-F5344CB8AC3E}">
        <p14:creationId xmlns:p14="http://schemas.microsoft.com/office/powerpoint/2010/main" val="44934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999C1-C674-4DAF-B58F-CC7D11EBD92A}"/>
              </a:ext>
            </a:extLst>
          </p:cNvPr>
          <p:cNvSpPr/>
          <p:nvPr/>
        </p:nvSpPr>
        <p:spPr>
          <a:xfrm>
            <a:off x="3048000" y="3105835"/>
            <a:ext cx="6096000" cy="923330"/>
          </a:xfrm>
          <a:prstGeom prst="rect">
            <a:avLst/>
          </a:prstGeom>
        </p:spPr>
        <p:txBody>
          <a:bodyPr>
            <a:spAutoFit/>
          </a:bodyPr>
          <a:lstStyle/>
          <a:p>
            <a:r>
              <a:rPr lang="en-US" dirty="0">
                <a:hlinkClick r:id="rId2"/>
              </a:rPr>
              <a:t>https://howtodoinjava.com/automation/lombok-eclipse-installation-examples/</a:t>
            </a:r>
            <a:endParaRPr lang="en-US" dirty="0"/>
          </a:p>
          <a:p>
            <a:endParaRPr lang="en-US" dirty="0"/>
          </a:p>
        </p:txBody>
      </p:sp>
    </p:spTree>
    <p:extLst>
      <p:ext uri="{BB962C8B-B14F-4D97-AF65-F5344CB8AC3E}">
        <p14:creationId xmlns:p14="http://schemas.microsoft.com/office/powerpoint/2010/main" val="682942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358</Words>
  <Application>Microsoft Office PowerPoint</Application>
  <PresentationFormat>Widescreen</PresentationFormat>
  <Paragraphs>16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58</cp:revision>
  <dcterms:created xsi:type="dcterms:W3CDTF">2021-04-27T08:54:39Z</dcterms:created>
  <dcterms:modified xsi:type="dcterms:W3CDTF">2021-05-28T06:01:56Z</dcterms:modified>
</cp:coreProperties>
</file>