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84" r:id="rId2"/>
    <p:sldId id="485" r:id="rId3"/>
    <p:sldId id="486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7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658056" y="73764"/>
            <a:ext cx="862894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Internet Addresses Demystified: What is an IP Address and Port, Explained Simply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31700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IP </a:t>
            </a:r>
            <a:r>
              <a:rPr lang="en-US" sz="2000" b="1" dirty="0">
                <a:solidFill>
                  <a:srgbClr val="C00000"/>
                </a:solidFill>
                <a:latin typeface="Söhne"/>
              </a:rPr>
              <a:t>Address (Internet Protocol Address):</a:t>
            </a:r>
            <a:br>
              <a:rPr lang="en-US" sz="2000" b="1" dirty="0">
                <a:solidFill>
                  <a:srgbClr val="C00000"/>
                </a:solidFill>
                <a:latin typeface="Söhne"/>
              </a:rPr>
            </a:br>
            <a:endParaRPr lang="en-US" sz="2000" b="1" dirty="0">
              <a:solidFill>
                <a:srgbClr val="C00000"/>
              </a:solidFill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An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IP address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is like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unique home address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for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every device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on 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internet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 It's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series of numbers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that helps computers find and communicate with each other.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Just as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every house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has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distinct street address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every device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connected to 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internet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like your computer or smartphone, has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unique IP address.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IP addresses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are used to identify and locate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devices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on the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internet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ensuring that data and information reach the correct destination.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C00000"/>
                </a:solidFill>
                <a:latin typeface="Söhne"/>
              </a:rPr>
              <a:t>IP addresses 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come in two main types: </a:t>
            </a:r>
            <a:r>
              <a:rPr lang="en-US" sz="1600" dirty="0">
                <a:solidFill>
                  <a:srgbClr val="C00000"/>
                </a:solidFill>
                <a:latin typeface="Söhne"/>
              </a:rPr>
              <a:t>IPv4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(Internet Protocol version 4) and </a:t>
            </a:r>
            <a:r>
              <a:rPr lang="en-US" sz="1600" dirty="0">
                <a:solidFill>
                  <a:srgbClr val="C00000"/>
                </a:solidFill>
                <a:latin typeface="Söhne"/>
              </a:rPr>
              <a:t>IPv6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(Internet Protocol version 6). </a:t>
            </a:r>
            <a:r>
              <a:rPr lang="en-US" sz="1600" dirty="0">
                <a:solidFill>
                  <a:srgbClr val="C00000"/>
                </a:solidFill>
                <a:latin typeface="Söhne"/>
              </a:rPr>
              <a:t>IPv4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addresses look like this: 192.168.1.1, while </a:t>
            </a:r>
            <a:r>
              <a:rPr lang="en-US" sz="1600" dirty="0">
                <a:solidFill>
                  <a:srgbClr val="C00000"/>
                </a:solidFill>
                <a:latin typeface="Söhne"/>
              </a:rPr>
              <a:t>IPv6</a:t>
            </a:r>
            <a:r>
              <a:rPr lang="en-US" sz="1600" dirty="0">
                <a:solidFill>
                  <a:srgbClr val="374151"/>
                </a:solidFill>
                <a:latin typeface="Söhne"/>
              </a:rPr>
              <a:t> addresses are longer and look like this: 2001:0db8:85a3:0000:0000:8a2e:0370:7334.</a:t>
            </a:r>
          </a:p>
        </p:txBody>
      </p:sp>
      <p:pic>
        <p:nvPicPr>
          <p:cNvPr id="4" name="Picture 2" descr="A Computer's Internet Protocol (IP) Address - WriteWork">
            <a:extLst>
              <a:ext uri="{FF2B5EF4-FFF2-40B4-BE49-F238E27FC236}">
                <a16:creationId xmlns:a16="http://schemas.microsoft.com/office/drawing/2014/main" id="{6EDD8F1C-C2DE-A6A6-0D2F-AB1F48586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605670"/>
            <a:ext cx="3581400" cy="214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ouses-on-street-3-frontal-view-of-three | Real Property Management  Excellence">
            <a:extLst>
              <a:ext uri="{FF2B5EF4-FFF2-40B4-BE49-F238E27FC236}">
                <a16:creationId xmlns:a16="http://schemas.microsoft.com/office/drawing/2014/main" id="{496E3EC3-4198-988C-38FC-D668F0578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35" y="4574733"/>
            <a:ext cx="3297765" cy="219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926444-5E6C-0263-D3A9-7F8F95D6E226}"/>
              </a:ext>
            </a:extLst>
          </p:cNvPr>
          <p:cNvSpPr txBox="1"/>
          <p:nvPr/>
        </p:nvSpPr>
        <p:spPr>
          <a:xfrm>
            <a:off x="4176712" y="3915109"/>
            <a:ext cx="3476801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House                            == Computer</a:t>
            </a:r>
          </a:p>
          <a:p>
            <a:r>
              <a:rPr lang="en-US" sz="1800" dirty="0"/>
              <a:t>Address of the House == IP Address</a:t>
            </a:r>
          </a:p>
        </p:txBody>
      </p:sp>
    </p:spTree>
    <p:extLst>
      <p:ext uri="{BB962C8B-B14F-4D97-AF65-F5344CB8AC3E}">
        <p14:creationId xmlns:p14="http://schemas.microsoft.com/office/powerpoint/2010/main" val="417563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658056" y="73764"/>
            <a:ext cx="862894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Internet Addresses Demystified: What is an IP Address and Port, Explained Simply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261610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C00000"/>
                </a:solidFill>
                <a:effectLst/>
                <a:latin typeface="Söhne"/>
              </a:rPr>
              <a:t>Port:</a:t>
            </a:r>
            <a:b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Think of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port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like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specific entrance or door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in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large building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 In the computer world, it's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a designated number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that helps data find the right "entrance" on a device.</a:t>
            </a: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Devices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have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multiple ports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much like a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building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may have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many entrances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 Each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port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 is used for different types of communication or services.</a:t>
            </a:r>
            <a:b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For example, web browsing often uses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port 80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, while email may use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port 25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Each port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is like a "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öhne"/>
              </a:rPr>
              <a:t>room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" where a specific type of information or service is handled.</a:t>
            </a:r>
          </a:p>
        </p:txBody>
      </p:sp>
      <p:pic>
        <p:nvPicPr>
          <p:cNvPr id="4" name="Picture 2" descr="A Computer's Internet Protocol (IP) Address - WriteWork">
            <a:extLst>
              <a:ext uri="{FF2B5EF4-FFF2-40B4-BE49-F238E27FC236}">
                <a16:creationId xmlns:a16="http://schemas.microsoft.com/office/drawing/2014/main" id="{9483D055-13E3-814F-7A9A-84A28352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87227"/>
            <a:ext cx="426720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uses-on-street-3-frontal-view-of-three | Real Property Management  Excellence">
            <a:extLst>
              <a:ext uri="{FF2B5EF4-FFF2-40B4-BE49-F238E27FC236}">
                <a16:creationId xmlns:a16="http://schemas.microsoft.com/office/drawing/2014/main" id="{B6DE60E5-0A93-972A-D0C8-F47D2D37A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18843"/>
            <a:ext cx="3962400" cy="263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E1B9BB-2713-65D7-E67F-D28072E81F18}"/>
              </a:ext>
            </a:extLst>
          </p:cNvPr>
          <p:cNvSpPr txBox="1"/>
          <p:nvPr/>
        </p:nvSpPr>
        <p:spPr>
          <a:xfrm>
            <a:off x="4143199" y="3315832"/>
            <a:ext cx="39624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House                            == Computer</a:t>
            </a:r>
          </a:p>
          <a:p>
            <a:r>
              <a:rPr lang="en-US" sz="1600" dirty="0"/>
              <a:t>Address of the House == IP Address</a:t>
            </a:r>
          </a:p>
          <a:p>
            <a:r>
              <a:rPr lang="en-US" sz="1600" dirty="0"/>
              <a:t>Port                                == Room or Entrance    </a:t>
            </a:r>
          </a:p>
        </p:txBody>
      </p:sp>
    </p:spTree>
    <p:extLst>
      <p:ext uri="{BB962C8B-B14F-4D97-AF65-F5344CB8AC3E}">
        <p14:creationId xmlns:p14="http://schemas.microsoft.com/office/powerpoint/2010/main" val="409809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658056" y="73764"/>
            <a:ext cx="8628944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Internet Addresses Demystified: What is an IP Address and Port, Explained Simply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A6F653-71B3-2548-6CD8-244C8EE12BCF}"/>
              </a:ext>
            </a:extLst>
          </p:cNvPr>
          <p:cNvSpPr txBox="1"/>
          <p:nvPr/>
        </p:nvSpPr>
        <p:spPr>
          <a:xfrm>
            <a:off x="230014" y="657760"/>
            <a:ext cx="11788771" cy="101566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So, in simple terms,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IP addresses are like unique addresses for devices on the internet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and 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Söhne"/>
              </a:rPr>
              <a:t>ports are like different doors or entrances on those devices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, each serving a specific purpose. Together, they ensure that data gets to the right place on the internet and is handled by the right service or application.</a:t>
            </a: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4" name="Picture 2" descr="A Computer's Internet Protocol (IP) Address - WriteWork">
            <a:extLst>
              <a:ext uri="{FF2B5EF4-FFF2-40B4-BE49-F238E27FC236}">
                <a16:creationId xmlns:a16="http://schemas.microsoft.com/office/drawing/2014/main" id="{9483D055-13E3-814F-7A9A-84A28352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916498"/>
            <a:ext cx="4386262" cy="263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uses-on-street-3-frontal-view-of-three | Real Property Management  Excellence">
            <a:extLst>
              <a:ext uri="{FF2B5EF4-FFF2-40B4-BE49-F238E27FC236}">
                <a16:creationId xmlns:a16="http://schemas.microsoft.com/office/drawing/2014/main" id="{B6DE60E5-0A93-972A-D0C8-F47D2D37A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35" y="3838078"/>
            <a:ext cx="4186765" cy="278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CB6B7E-A4B1-FDFD-D46F-677749EBDD9D}"/>
              </a:ext>
            </a:extLst>
          </p:cNvPr>
          <p:cNvSpPr txBox="1"/>
          <p:nvPr/>
        </p:nvSpPr>
        <p:spPr>
          <a:xfrm>
            <a:off x="4114800" y="2526003"/>
            <a:ext cx="396240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House                            == Computer</a:t>
            </a:r>
          </a:p>
          <a:p>
            <a:r>
              <a:rPr lang="en-US" sz="1600" dirty="0"/>
              <a:t>Address of the House == IP Address</a:t>
            </a:r>
          </a:p>
          <a:p>
            <a:r>
              <a:rPr lang="en-US" sz="1600" dirty="0"/>
              <a:t>Port                                == Room or Entrance    </a:t>
            </a:r>
          </a:p>
        </p:txBody>
      </p:sp>
    </p:spTree>
    <p:extLst>
      <p:ext uri="{BB962C8B-B14F-4D97-AF65-F5344CB8AC3E}">
        <p14:creationId xmlns:p14="http://schemas.microsoft.com/office/powerpoint/2010/main" val="319974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91283</TotalTime>
  <Words>385</Words>
  <Application>Microsoft Office PowerPoint</Application>
  <PresentationFormat>Widescreen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9863</cp:revision>
  <dcterms:created xsi:type="dcterms:W3CDTF">2006-08-16T00:00:00Z</dcterms:created>
  <dcterms:modified xsi:type="dcterms:W3CDTF">2023-12-04T08:21:21Z</dcterms:modified>
</cp:coreProperties>
</file>