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76" r:id="rId2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  <a:srgbClr val="FF5050"/>
    <a:srgbClr val="33CCFF"/>
    <a:srgbClr val="151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10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4BE59DC-4858-1783-880F-C31C94597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35" y="289988"/>
            <a:ext cx="10761130" cy="5673293"/>
          </a:xfrm>
          <a:prstGeom prst="rect">
            <a:avLst/>
          </a:prstGeom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5029201" y="47182"/>
            <a:ext cx="2438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Kafka Architecture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57D817-E1A8-2834-FD87-F6B5A1201071}"/>
              </a:ext>
            </a:extLst>
          </p:cNvPr>
          <p:cNvSpPr txBox="1"/>
          <p:nvPr/>
        </p:nvSpPr>
        <p:spPr>
          <a:xfrm>
            <a:off x="207436" y="5303634"/>
            <a:ext cx="3480696" cy="830997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Which messages consumer has 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Cluster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Topic configuration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2D9510-CFA1-C143-C2A1-69961B444C4E}"/>
              </a:ext>
            </a:extLst>
          </p:cNvPr>
          <p:cNvSpPr txBox="1"/>
          <p:nvPr/>
        </p:nvSpPr>
        <p:spPr>
          <a:xfrm>
            <a:off x="2252155" y="6410708"/>
            <a:ext cx="8253541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Zookeeper is a distributed, open-source configuration, synchronization service</a:t>
            </a:r>
          </a:p>
        </p:txBody>
      </p:sp>
      <p:pic>
        <p:nvPicPr>
          <p:cNvPr id="4" name="Picture 2" descr="Blue message icon - Free blue mail icons">
            <a:extLst>
              <a:ext uri="{FF2B5EF4-FFF2-40B4-BE49-F238E27FC236}">
                <a16:creationId xmlns:a16="http://schemas.microsoft.com/office/drawing/2014/main" id="{BB6A9934-089C-B636-9376-55ED7E337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524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lue message icon - Free blue mail icons">
            <a:extLst>
              <a:ext uri="{FF2B5EF4-FFF2-40B4-BE49-F238E27FC236}">
                <a16:creationId xmlns:a16="http://schemas.microsoft.com/office/drawing/2014/main" id="{FD73AC2B-EB86-A21C-810C-1BD9D3C83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478" y="2225311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lue message icon - Free blue mail icons">
            <a:extLst>
              <a:ext uri="{FF2B5EF4-FFF2-40B4-BE49-F238E27FC236}">
                <a16:creationId xmlns:a16="http://schemas.microsoft.com/office/drawing/2014/main" id="{72CB501F-1ECE-11F4-0A80-189F916B5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978" y="3801161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lue message icon - Free blue mail icons">
            <a:extLst>
              <a:ext uri="{FF2B5EF4-FFF2-40B4-BE49-F238E27FC236}">
                <a16:creationId xmlns:a16="http://schemas.microsoft.com/office/drawing/2014/main" id="{DC2BF331-4889-2A79-162B-22DC0BA6C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990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Blue message icon - Free blue mail icons">
            <a:extLst>
              <a:ext uri="{FF2B5EF4-FFF2-40B4-BE49-F238E27FC236}">
                <a16:creationId xmlns:a16="http://schemas.microsoft.com/office/drawing/2014/main" id="{24310A8E-77BC-F1C0-753E-5CEC79568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18288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Blue message icon - Free blue mail icons">
            <a:extLst>
              <a:ext uri="{FF2B5EF4-FFF2-40B4-BE49-F238E27FC236}">
                <a16:creationId xmlns:a16="http://schemas.microsoft.com/office/drawing/2014/main" id="{E91CAC8B-5E30-5419-500F-53421ED2C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32385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Blue message icon - Free blue mail icons">
            <a:extLst>
              <a:ext uri="{FF2B5EF4-FFF2-40B4-BE49-F238E27FC236}">
                <a16:creationId xmlns:a16="http://schemas.microsoft.com/office/drawing/2014/main" id="{A9E0A116-9A19-3CC5-A793-B7DFB63C7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533" y="44577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65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92703</TotalTime>
  <Words>22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9949</cp:revision>
  <dcterms:created xsi:type="dcterms:W3CDTF">2006-08-16T00:00:00Z</dcterms:created>
  <dcterms:modified xsi:type="dcterms:W3CDTF">2023-02-11T02:07:46Z</dcterms:modified>
</cp:coreProperties>
</file>