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72" r:id="rId2"/>
    <p:sldId id="473" r:id="rId3"/>
    <p:sldId id="474" r:id="rId4"/>
    <p:sldId id="475" r:id="rId5"/>
    <p:sldId id="476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2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702034"/>
            <a:ext cx="11963399" cy="132343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JMS (Java Message Service):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stands for Java Message Service, and it's a Java-based messaging standard that allows different software applications to communicate by sending and receiving messages. Just like you send text messages or emails to communicate with friends,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enables software components to exchange information in a reliable and structured way.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240DF-8389-821D-754D-C6150FF8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37517"/>
            <a:ext cx="7467600" cy="42005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32343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Messaging: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Imagine you have two friends who want to share information without being online at the same time. One friend writes a note, puts it in an envelope, and drops it in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The other friend later checks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finds the note, and reads the message. Similarly, JMS provides a way for software components to send and receive messages, even if they are not running simultaneously.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AFA5AB-2B29-212E-49BE-ECDBE969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218034"/>
            <a:ext cx="25914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408699"/>
            <a:ext cx="2390775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etter - Free communications icons">
            <a:extLst>
              <a:ext uri="{FF2B5EF4-FFF2-40B4-BE49-F238E27FC236}">
                <a16:creationId xmlns:a16="http://schemas.microsoft.com/office/drawing/2014/main" id="{8F827E8B-835B-CB89-0CAE-78A1C14E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07" y="278397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emium Vector | Isolated postbox in cartoon style">
            <a:extLst>
              <a:ext uri="{FF2B5EF4-FFF2-40B4-BE49-F238E27FC236}">
                <a16:creationId xmlns:a16="http://schemas.microsoft.com/office/drawing/2014/main" id="{FDA1D4B1-0093-061D-70EA-9954DF02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15" y="2187037"/>
            <a:ext cx="1296352" cy="32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81018-21DE-C34E-F29B-5BEE39E4542B}"/>
              </a:ext>
            </a:extLst>
          </p:cNvPr>
          <p:cNvCxnSpPr>
            <a:stCxn id="7" idx="3"/>
            <a:endCxn id="1026" idx="1"/>
          </p:cNvCxnSpPr>
          <p:nvPr/>
        </p:nvCxnSpPr>
        <p:spPr>
          <a:xfrm flipV="1">
            <a:off x="3004610" y="3805604"/>
            <a:ext cx="2492605" cy="116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EEE80C-AE39-3190-9A91-91962601409F}"/>
              </a:ext>
            </a:extLst>
          </p:cNvPr>
          <p:cNvCxnSpPr/>
          <p:nvPr/>
        </p:nvCxnSpPr>
        <p:spPr>
          <a:xfrm>
            <a:off x="6793567" y="3599034"/>
            <a:ext cx="2960033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6" descr="Letter - Free communications icons">
            <a:extLst>
              <a:ext uri="{FF2B5EF4-FFF2-40B4-BE49-F238E27FC236}">
                <a16:creationId xmlns:a16="http://schemas.microsoft.com/office/drawing/2014/main" id="{D2081C39-DA82-D9B0-E8C6-25DCEEA4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72" y="286653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752600"/>
            <a:ext cx="11963399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In the software world, different applications or parts of an application might need to communicate with each other. For example, an online shopping website needs to notify the inventory system when a product is ordered. JMS provides a reliable way for these different components to exchange information, ensuring that messages are delivered properly and in the right order.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i="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Publish-Subscribe and Point-to-Point: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JMS supports two main communication models.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09188" lvl="1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One is called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Publish-Subscribe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which is like a radio station broadcasting to many listeners. When a message is sent, multiple subscribers can receive it.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09188" lvl="1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other model is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Point-to-Point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where messages are sent directly to a specific recipient, just like sending a letter to a specific address.</a:t>
            </a:r>
            <a:endParaRPr lang="en-US" sz="3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044102"/>
            <a:ext cx="1196339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Reliability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JMS ensures that messages are delivered safely, even if there are network issues or the receiving application is temporarily unavailable.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Asynchronous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Communication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Just like you don't have to be online all the time to receive a message, JMS allows components to communicate without needing to be active simultaneously.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Scalability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JMS helps manage communication in complex systems, making it easier to add or replace components without disrupting the entire system.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Decoupling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Just as your friends can send messages without knowing each other's schedules, JMS allows components to communicate without needing deep knowledge of each other.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2D2C-0FA0-0CC0-018E-505C0D9AC639}"/>
              </a:ext>
            </a:extLst>
          </p:cNvPr>
          <p:cNvSpPr txBox="1"/>
          <p:nvPr/>
        </p:nvSpPr>
        <p:spPr>
          <a:xfrm>
            <a:off x="4724400" y="1524000"/>
            <a:ext cx="22860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Benefits of JMS: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667000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</a:rPr>
              <a:t>In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Summary</a:t>
            </a:r>
            <a:r>
              <a:rPr lang="en-US" sz="2400" b="1" i="0" dirty="0">
                <a:effectLst/>
              </a:rPr>
              <a:t>: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JMS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is like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reliable postal service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for software applications. It helps different parts of an application or even different applications altogether communicate in a structured and efficient way, enhancing the reliability and scalability of modern software systems.</a:t>
            </a:r>
            <a:endParaRPr lang="en-US" sz="36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91733</TotalTime>
  <Words>476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9820</cp:revision>
  <dcterms:created xsi:type="dcterms:W3CDTF">2006-08-16T00:00:00Z</dcterms:created>
  <dcterms:modified xsi:type="dcterms:W3CDTF">2023-10-07T07:29:59Z</dcterms:modified>
</cp:coreProperties>
</file>