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2"/>
  </p:notesMasterIdLst>
  <p:sldIdLst>
    <p:sldId id="471" r:id="rId2"/>
    <p:sldId id="481" r:id="rId3"/>
    <p:sldId id="472" r:id="rId4"/>
    <p:sldId id="476" r:id="rId5"/>
    <p:sldId id="473" r:id="rId6"/>
    <p:sldId id="474" r:id="rId7"/>
    <p:sldId id="477" r:id="rId8"/>
    <p:sldId id="478" r:id="rId9"/>
    <p:sldId id="479" r:id="rId10"/>
    <p:sldId id="480" r:id="rId1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9C3E0F-0A1E-EB7D-06E3-485C549C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524000"/>
            <a:ext cx="9136275" cy="46466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972A25-E768-CBD4-3E42-3EFF0469C9D3}"/>
              </a:ext>
            </a:extLst>
          </p:cNvPr>
          <p:cNvSpPr/>
          <p:nvPr/>
        </p:nvSpPr>
        <p:spPr>
          <a:xfrm>
            <a:off x="28194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  <p:pic>
        <p:nvPicPr>
          <p:cNvPr id="1026" name="Picture 2" descr="REST Client - Visual Studio Marketplace">
            <a:extLst>
              <a:ext uri="{FF2B5EF4-FFF2-40B4-BE49-F238E27FC236}">
                <a16:creationId xmlns:a16="http://schemas.microsoft.com/office/drawing/2014/main" id="{9D881BD8-D89D-E10A-3340-B41C26B0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22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ress &amp; Media | Postman">
            <a:extLst>
              <a:ext uri="{FF2B5EF4-FFF2-40B4-BE49-F238E27FC236}">
                <a16:creationId xmlns:a16="http://schemas.microsoft.com/office/drawing/2014/main" id="{04D627D9-95BF-185A-27FB-0A5FCDAD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1" y="1904222"/>
            <a:ext cx="1104231" cy="9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824A3-8172-F3DA-104A-A46388E9ABC8}"/>
              </a:ext>
            </a:extLst>
          </p:cNvPr>
          <p:cNvCxnSpPr>
            <a:stCxn id="1026" idx="3"/>
          </p:cNvCxnSpPr>
          <p:nvPr/>
        </p:nvCxnSpPr>
        <p:spPr>
          <a:xfrm>
            <a:off x="1752600" y="3847322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4" descr="Blue message icon - Free blue mail icons">
            <a:extLst>
              <a:ext uri="{FF2B5EF4-FFF2-40B4-BE49-F238E27FC236}">
                <a16:creationId xmlns:a16="http://schemas.microsoft.com/office/drawing/2014/main" id="{41EAE0E7-B2A7-1389-6EAE-0F143DE0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78" y="3320562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1D76F45-775F-C48D-2D13-D1F92458DE0B}"/>
              </a:ext>
            </a:extLst>
          </p:cNvPr>
          <p:cNvSpPr/>
          <p:nvPr/>
        </p:nvSpPr>
        <p:spPr>
          <a:xfrm>
            <a:off x="891382" y="1350564"/>
            <a:ext cx="1427440" cy="346872"/>
          </a:xfrm>
          <a:prstGeom prst="wedgeRectCallout">
            <a:avLst>
              <a:gd name="adj1" fmla="val 49711"/>
              <a:gd name="adj2" fmla="val 530910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Messages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F6BA82E-E991-FAA7-D3F5-0C1EBDC24397}"/>
              </a:ext>
            </a:extLst>
          </p:cNvPr>
          <p:cNvSpPr/>
          <p:nvPr/>
        </p:nvSpPr>
        <p:spPr>
          <a:xfrm>
            <a:off x="4419600" y="698387"/>
            <a:ext cx="5562600" cy="612648"/>
          </a:xfrm>
          <a:prstGeom prst="wedgeRectCallout">
            <a:avLst>
              <a:gd name="adj1" fmla="val 7791"/>
              <a:gd name="adj2" fmla="val 93824"/>
            </a:avLst>
          </a:prstGeom>
          <a:solidFill>
            <a:srgbClr val="2AE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Apache Kafka Server is running on Amazon EC2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9C007-9470-D77B-9A60-81222768D4D8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1CA4D-69AB-045A-60F6-330D236030FF}"/>
              </a:ext>
            </a:extLst>
          </p:cNvPr>
          <p:cNvSpPr txBox="1"/>
          <p:nvPr/>
        </p:nvSpPr>
        <p:spPr>
          <a:xfrm>
            <a:off x="381000" y="623183"/>
            <a:ext cx="3505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Inter"/>
              </a:rPr>
              <a:t>http://localhost:9090/publish/Tiger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A2FB2-D008-BE32-B967-900F325F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4" y="1032174"/>
            <a:ext cx="11476565" cy="57208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90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FFD330-6C7C-2E30-ACD2-185B06C0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4572000"/>
            <a:ext cx="11887200" cy="11447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B45279-485C-6B2A-3DBF-9A2CA785A95F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FF6F3-C430-277B-6E9F-9535428F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1141244"/>
            <a:ext cx="7841660" cy="2103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90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789430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A31EB3-3F66-5D5A-D800-FE12D92B6D03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CFF28-12D4-4692-556D-589F9796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80" y="2819400"/>
            <a:ext cx="11322956" cy="35483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B7DD-904A-44BA-1FBB-F4534BFE6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5" y="3276600"/>
            <a:ext cx="6759526" cy="25071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579968" y="1524000"/>
            <a:ext cx="10689164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publish a message, auto wire the Kafka Template object and produce the message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9D731-4F04-A5A1-211E-DCA3D9800806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37798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680A7-DE13-FCB5-B467-75A3327C8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7" y="2934042"/>
            <a:ext cx="11250787" cy="33143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794457" y="1107558"/>
            <a:ext cx="8044743" cy="706352"/>
          </a:xfrm>
          <a:prstGeom prst="wedgeRectCallout">
            <a:avLst>
              <a:gd name="adj1" fmla="val -27459"/>
              <a:gd name="adj2" fmla="val 2070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This controller expose the end point to send the Animal Name.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66429-4AB2-5BCC-3BAA-64CE108A29CD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4D8BD-A6E4-7C33-158F-7843999F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3124200"/>
            <a:ext cx="10997999" cy="2910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F99220-2448-7A86-0D85-EF8493DA23AB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8E086-77B5-6E90-B6E4-7BD13F75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13865"/>
            <a:ext cx="3962400" cy="121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67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98F600-598D-E495-13CE-BD46B453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2272626"/>
            <a:ext cx="10998200" cy="43153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4" y="802006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CB4B103-A22F-08AC-876E-E64825BF0B54}"/>
              </a:ext>
            </a:extLst>
          </p:cNvPr>
          <p:cNvSpPr/>
          <p:nvPr/>
        </p:nvSpPr>
        <p:spPr>
          <a:xfrm>
            <a:off x="6096000" y="1358314"/>
            <a:ext cx="5718630" cy="706352"/>
          </a:xfrm>
          <a:prstGeom prst="wedgeRectCallout">
            <a:avLst>
              <a:gd name="adj1" fmla="val -30915"/>
              <a:gd name="adj2" fmla="val 1223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To consume messages, we need to write a Consumer configuration class file like this.</a:t>
            </a:r>
            <a:endParaRPr lang="en-US" sz="16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CD7BC-F097-8199-E26C-AA7B8D14A30F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25145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1D8D38-0587-EF0F-0CFF-43246051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8" y="3124200"/>
            <a:ext cx="10808925" cy="22709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2921614" y="1431692"/>
            <a:ext cx="6125632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Next, write a Listener to listen to the messages.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B5FCA-70DD-8075-2315-71F6C1AC37BC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11994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77F1-9748-C5D0-3AAA-D9D40B57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2200"/>
            <a:ext cx="10059881" cy="3063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29C007-9470-D77B-9A60-81222768D4D8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17820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90858</TotalTime>
  <Words>179</Words>
  <Application>Microsoft Office PowerPoint</Application>
  <PresentationFormat>Widescreen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9729</cp:revision>
  <dcterms:created xsi:type="dcterms:W3CDTF">2006-08-16T00:00:00Z</dcterms:created>
  <dcterms:modified xsi:type="dcterms:W3CDTF">2022-12-13T05:00:17Z</dcterms:modified>
</cp:coreProperties>
</file>