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1" r:id="rId2"/>
    <p:sldId id="467" r:id="rId3"/>
    <p:sldId id="472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4294"/>
            <a:ext cx="640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 Java Persistence Query Language(JPQL)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9984D-638E-4B94-AA8E-1172C8D031A6}"/>
              </a:ext>
            </a:extLst>
          </p:cNvPr>
          <p:cNvSpPr txBox="1"/>
          <p:nvPr/>
        </p:nvSpPr>
        <p:spPr>
          <a:xfrm>
            <a:off x="207436" y="696390"/>
            <a:ext cx="1167976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JPQL is Platform Independent. Today in your project you are using MySQL Database and after 3 months you want to</a:t>
            </a:r>
          </a:p>
          <a:p>
            <a:r>
              <a:rPr lang="en-US" sz="1800" dirty="0"/>
              <a:t>      Change it to Oracle Database in this case you no need to do any code change if you are using JPQL.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D0C71-B416-4A22-8B9C-F9F00782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772312"/>
            <a:ext cx="9540229" cy="47808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1882AF-B4BB-4FE0-B6C1-2FD5B2DB95DD}"/>
              </a:ext>
            </a:extLst>
          </p:cNvPr>
          <p:cNvCxnSpPr/>
          <p:nvPr/>
        </p:nvCxnSpPr>
        <p:spPr>
          <a:xfrm>
            <a:off x="3124200" y="2362200"/>
            <a:ext cx="274320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FD0BE-78CE-4E26-9870-7B75A0D95A90}"/>
              </a:ext>
            </a:extLst>
          </p:cNvPr>
          <p:cNvCxnSpPr/>
          <p:nvPr/>
        </p:nvCxnSpPr>
        <p:spPr>
          <a:xfrm flipH="1">
            <a:off x="2667000" y="4648200"/>
            <a:ext cx="457200" cy="151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232BC-52D5-4D99-BF66-3110E38EE249}"/>
              </a:ext>
            </a:extLst>
          </p:cNvPr>
          <p:cNvCxnSpPr/>
          <p:nvPr/>
        </p:nvCxnSpPr>
        <p:spPr>
          <a:xfrm>
            <a:off x="3352800" y="5181600"/>
            <a:ext cx="1143000" cy="980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4294"/>
            <a:ext cx="640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 Java Persistence Query Language(JPQL)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0A9EA-27DD-4A91-BDDF-749F7BF7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18" y="1532380"/>
            <a:ext cx="9999640" cy="10954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3211CC-37DE-4222-83AD-BB2BDEDFECBF}"/>
              </a:ext>
            </a:extLst>
          </p:cNvPr>
          <p:cNvSpPr/>
          <p:nvPr/>
        </p:nvSpPr>
        <p:spPr>
          <a:xfrm>
            <a:off x="4727873" y="1060339"/>
            <a:ext cx="252473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JPQL Select SQL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299B1-1F2F-421B-8528-1C465C3A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4438482"/>
            <a:ext cx="11416844" cy="860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74E227-E521-4561-83ED-18FC49EE55A5}"/>
              </a:ext>
            </a:extLst>
          </p:cNvPr>
          <p:cNvSpPr/>
          <p:nvPr/>
        </p:nvSpPr>
        <p:spPr>
          <a:xfrm>
            <a:off x="4127332" y="3969585"/>
            <a:ext cx="439453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JPQL Query to Select Specific Fields Only</a:t>
            </a:r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4294"/>
            <a:ext cx="640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 Java Persistence Query Language(JPQL)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4E227-E521-4561-83ED-18FC49EE55A5}"/>
              </a:ext>
            </a:extLst>
          </p:cNvPr>
          <p:cNvSpPr/>
          <p:nvPr/>
        </p:nvSpPr>
        <p:spPr>
          <a:xfrm>
            <a:off x="4652933" y="2251869"/>
            <a:ext cx="266226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JPQL Update SQL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3E0DE-7FD6-4C6E-875C-5D860A72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0" y="2747557"/>
            <a:ext cx="11866780" cy="1239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892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89964</TotalTime>
  <Words>95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9639</cp:revision>
  <dcterms:created xsi:type="dcterms:W3CDTF">2006-08-16T00:00:00Z</dcterms:created>
  <dcterms:modified xsi:type="dcterms:W3CDTF">2022-02-10T03:41:25Z</dcterms:modified>
</cp:coreProperties>
</file>