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C5FF733-5ACC-4469-96B9-63A9A4677802}"/>
              </a:ext>
            </a:extLst>
          </p:cNvPr>
          <p:cNvSpPr/>
          <p:nvPr/>
        </p:nvSpPr>
        <p:spPr>
          <a:xfrm>
            <a:off x="1336430" y="1549063"/>
            <a:ext cx="9706707" cy="1011257"/>
          </a:xfrm>
          <a:prstGeom prst="wedgeRectCallout">
            <a:avLst>
              <a:gd name="adj1" fmla="val -24021"/>
              <a:gd name="adj2" fmla="val 1195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Spring Data JPA and Spring Data Rest will auto create some helper methods and RESTful APIs. For this example, we only need to extend JpaRepository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4FC02-91EE-49B9-B24D-BD38158A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80" y="3306992"/>
            <a:ext cx="7068894" cy="20558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1789A0-3F20-4BC5-B309-6C794CBA8352}"/>
              </a:ext>
            </a:extLst>
          </p:cNvPr>
          <p:cNvSpPr txBox="1"/>
          <p:nvPr/>
        </p:nvSpPr>
        <p:spPr>
          <a:xfrm>
            <a:off x="2173580" y="28136"/>
            <a:ext cx="820211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Many to Many</a:t>
            </a:r>
          </a:p>
        </p:txBody>
      </p:sp>
    </p:spTree>
    <p:extLst>
      <p:ext uri="{BB962C8B-B14F-4D97-AF65-F5344CB8AC3E}">
        <p14:creationId xmlns:p14="http://schemas.microsoft.com/office/powerpoint/2010/main" val="35558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20211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Many to Many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B8A80-2633-4B48-ABCF-162CEFD2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304628"/>
            <a:ext cx="757343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55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39</cp:revision>
  <dcterms:created xsi:type="dcterms:W3CDTF">2021-04-27T08:54:39Z</dcterms:created>
  <dcterms:modified xsi:type="dcterms:W3CDTF">2021-07-13T04:12:23Z</dcterms:modified>
</cp:coreProperties>
</file>