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1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7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5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7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3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3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0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9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0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4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9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6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1AA57-4071-4FC9-B184-208BADF0EDD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3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9C5FF733-5ACC-4469-96B9-63A9A4677802}"/>
              </a:ext>
            </a:extLst>
          </p:cNvPr>
          <p:cNvSpPr/>
          <p:nvPr/>
        </p:nvSpPr>
        <p:spPr>
          <a:xfrm>
            <a:off x="1336430" y="1549063"/>
            <a:ext cx="9706707" cy="1011257"/>
          </a:xfrm>
          <a:prstGeom prst="wedgeRectCallout">
            <a:avLst>
              <a:gd name="adj1" fmla="val -24021"/>
              <a:gd name="adj2" fmla="val 11953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Spring Data JPA and Spring Data Rest will auto create some helper methods and RESTful APIs. For this example, we only need to extend JpaRepository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8E3204-993E-449E-BA9C-19DFE1050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985" y="3262174"/>
            <a:ext cx="7935196" cy="20710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121579-5C21-441B-96B0-D7343BA7A6CE}"/>
              </a:ext>
            </a:extLst>
          </p:cNvPr>
          <p:cNvSpPr txBox="1"/>
          <p:nvPr/>
        </p:nvSpPr>
        <p:spPr>
          <a:xfrm>
            <a:off x="974085" y="14068"/>
            <a:ext cx="10243830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RESTful API Example with Spring Data REST, JPA and Hibernate Many to Many additional columns</a:t>
            </a:r>
          </a:p>
        </p:txBody>
      </p:sp>
    </p:spTree>
    <p:extLst>
      <p:ext uri="{BB962C8B-B14F-4D97-AF65-F5344CB8AC3E}">
        <p14:creationId xmlns:p14="http://schemas.microsoft.com/office/powerpoint/2010/main" val="355585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57321A7-D2B8-4F46-9A35-BD949FCA323A}"/>
              </a:ext>
            </a:extLst>
          </p:cNvPr>
          <p:cNvSpPr txBox="1"/>
          <p:nvPr/>
        </p:nvSpPr>
        <p:spPr>
          <a:xfrm>
            <a:off x="974085" y="14068"/>
            <a:ext cx="10243830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RESTful API Example with Spring Data REST, JPA and Hibernate Many to Many additional columns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AE7992-3D96-404A-B6F0-90969AECC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1522065"/>
            <a:ext cx="7220958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43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470</TotalTime>
  <Words>59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41</cp:revision>
  <dcterms:created xsi:type="dcterms:W3CDTF">2021-04-27T08:54:39Z</dcterms:created>
  <dcterms:modified xsi:type="dcterms:W3CDTF">2021-07-14T04:35:46Z</dcterms:modified>
</cp:coreProperties>
</file>