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5" r:id="rId2"/>
    <p:sldId id="486" r:id="rId3"/>
    <p:sldId id="487" r:id="rId4"/>
    <p:sldId id="488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5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2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648200" y="7882"/>
            <a:ext cx="25314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REST API?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2F924-033E-FF15-7E48-717A0DD8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4" y="2773011"/>
            <a:ext cx="7971211" cy="3863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525995"/>
            <a:ext cx="11832164" cy="1760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Imagine you're at a fancy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restaurant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and you want to order some food. You don't go into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kitchen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to cook the meal yourself; instead, you sit at your table and tell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waiter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what you want.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waiter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takes your order, goes to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kitchen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gets your food prepared, and brings it back to your table. You get to enjoy your meal without worrying about all the cooking details.</a:t>
            </a:r>
            <a:endParaRPr lang="en-US" sz="2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9986A9-F800-6DB9-EA36-978BA79D28A6}"/>
              </a:ext>
            </a:extLst>
          </p:cNvPr>
          <p:cNvCxnSpPr/>
          <p:nvPr/>
        </p:nvCxnSpPr>
        <p:spPr>
          <a:xfrm>
            <a:off x="5257800" y="4822852"/>
            <a:ext cx="838200" cy="457200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648200" y="7882"/>
            <a:ext cx="25314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REST API?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525995"/>
            <a:ext cx="11832164" cy="16076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Now, think of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restaurant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process in terms of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computers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and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internet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When you use a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website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or an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app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on your phone, your device wants to get certain information from a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computer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somewhere out there on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internet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Just like you ordered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food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at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restaurant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your device sends a request to that remote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computer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, saying, "Hey, I need this information."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43178-B052-4238-9A67-FA0A903B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695657"/>
            <a:ext cx="8686800" cy="34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648200" y="7882"/>
            <a:ext cx="25314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REST API?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525995"/>
            <a:ext cx="11832164" cy="2051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A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REST API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is like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waiter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in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restaurant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 It's a set of rules and tools that lets your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device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communicate with that remote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computer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and ask for specific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or perform certain actions. You don't need to know how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computer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works or where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comes from – you just send your request, and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API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takes care of getting the right data or doing the right thing.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E133F-AB20-F30E-B47D-17F84720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998410"/>
            <a:ext cx="8686800" cy="34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648200" y="7882"/>
            <a:ext cx="253141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REST API?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525995"/>
            <a:ext cx="11832164" cy="16838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So, next time you're using an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app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on your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phone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to get weather updates, search for a video, or even buy something online, you're actually using a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REST API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behind the scenes. It's like having a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digital waiter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that helps your device talk to other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computers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and get the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you need without you having to worry about all the technical details.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BB74E-5B49-EC80-4EFE-A0CB67D3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695657"/>
            <a:ext cx="8686800" cy="34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91752</TotalTime>
  <Words>323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9841</cp:revision>
  <dcterms:created xsi:type="dcterms:W3CDTF">2006-08-16T00:00:00Z</dcterms:created>
  <dcterms:modified xsi:type="dcterms:W3CDTF">2023-09-18T12:13:23Z</dcterms:modified>
</cp:coreProperties>
</file>